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2"/>
  </p:notesMasterIdLst>
  <p:sldIdLst>
    <p:sldId id="256" r:id="rId2"/>
    <p:sldId id="257" r:id="rId3"/>
    <p:sldId id="258" r:id="rId4"/>
    <p:sldId id="259" r:id="rId5"/>
    <p:sldId id="260" r:id="rId6"/>
    <p:sldId id="518" r:id="rId7"/>
    <p:sldId id="262" r:id="rId8"/>
    <p:sldId id="261" r:id="rId9"/>
    <p:sldId id="263" r:id="rId10"/>
    <p:sldId id="264" r:id="rId11"/>
    <p:sldId id="416" r:id="rId12"/>
    <p:sldId id="519" r:id="rId13"/>
    <p:sldId id="418" r:id="rId14"/>
    <p:sldId id="267" r:id="rId15"/>
    <p:sldId id="269" r:id="rId16"/>
    <p:sldId id="521" r:id="rId17"/>
    <p:sldId id="522" r:id="rId18"/>
    <p:sldId id="523" r:id="rId19"/>
    <p:sldId id="524" r:id="rId20"/>
    <p:sldId id="265" r:id="rId21"/>
    <p:sldId id="270" r:id="rId22"/>
    <p:sldId id="272" r:id="rId23"/>
    <p:sldId id="304" r:id="rId24"/>
    <p:sldId id="310" r:id="rId25"/>
    <p:sldId id="311" r:id="rId26"/>
    <p:sldId id="312" r:id="rId27"/>
    <p:sldId id="313" r:id="rId28"/>
    <p:sldId id="314" r:id="rId29"/>
    <p:sldId id="315" r:id="rId30"/>
    <p:sldId id="316" r:id="rId31"/>
    <p:sldId id="317" r:id="rId32"/>
    <p:sldId id="318" r:id="rId33"/>
    <p:sldId id="319" r:id="rId34"/>
    <p:sldId id="320" r:id="rId35"/>
    <p:sldId id="288" r:id="rId36"/>
    <p:sldId id="321" r:id="rId37"/>
    <p:sldId id="289" r:id="rId38"/>
    <p:sldId id="322" r:id="rId39"/>
    <p:sldId id="323" r:id="rId40"/>
    <p:sldId id="324" r:id="rId41"/>
    <p:sldId id="325" r:id="rId42"/>
    <p:sldId id="326" r:id="rId43"/>
    <p:sldId id="327" r:id="rId44"/>
    <p:sldId id="328" r:id="rId45"/>
    <p:sldId id="329" r:id="rId46"/>
    <p:sldId id="330" r:id="rId47"/>
    <p:sldId id="331" r:id="rId48"/>
    <p:sldId id="332" r:id="rId49"/>
    <p:sldId id="333" r:id="rId50"/>
    <p:sldId id="334" r:id="rId51"/>
    <p:sldId id="335" r:id="rId52"/>
    <p:sldId id="336" r:id="rId53"/>
    <p:sldId id="337" r:id="rId54"/>
    <p:sldId id="338" r:id="rId55"/>
    <p:sldId id="339" r:id="rId56"/>
    <p:sldId id="340" r:id="rId57"/>
    <p:sldId id="341" r:id="rId58"/>
    <p:sldId id="342" r:id="rId59"/>
    <p:sldId id="343" r:id="rId60"/>
    <p:sldId id="299" r:id="rId6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96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9E5878-7352-4F32-94FD-31B5F32BFCE1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822B2CF-98F2-4C8F-9572-1B97F980DADF}">
      <dgm:prSet phldrT="[Текст]"/>
      <dgm:spPr/>
      <dgm:t>
        <a:bodyPr/>
        <a:lstStyle/>
        <a:p>
          <a:r>
            <a:rPr lang="ru-RU" dirty="0"/>
            <a:t>Мотивационные</a:t>
          </a:r>
        </a:p>
      </dgm:t>
    </dgm:pt>
    <dgm:pt modelId="{971C795F-BEBD-41E0-B06A-F80DFA41E378}" type="parTrans" cxnId="{143E6334-D5AC-4A62-93AA-9CC50CE2A5C0}">
      <dgm:prSet/>
      <dgm:spPr/>
      <dgm:t>
        <a:bodyPr/>
        <a:lstStyle/>
        <a:p>
          <a:endParaRPr lang="ru-RU"/>
        </a:p>
      </dgm:t>
    </dgm:pt>
    <dgm:pt modelId="{3B286DFB-41BD-4EB9-B0D8-DCFABFB0AE5E}" type="sibTrans" cxnId="{143E6334-D5AC-4A62-93AA-9CC50CE2A5C0}">
      <dgm:prSet/>
      <dgm:spPr/>
      <dgm:t>
        <a:bodyPr/>
        <a:lstStyle/>
        <a:p>
          <a:endParaRPr lang="ru-RU"/>
        </a:p>
      </dgm:t>
    </dgm:pt>
    <dgm:pt modelId="{149917B7-8C8E-46C8-9FCD-E0FF13F97CEA}">
      <dgm:prSet phldrT="[Текст]"/>
      <dgm:spPr/>
      <dgm:t>
        <a:bodyPr/>
        <a:lstStyle/>
        <a:p>
          <a:r>
            <a:rPr lang="ru-RU" b="1" dirty="0">
              <a:solidFill>
                <a:schemeClr val="tx1"/>
              </a:solidFill>
            </a:rPr>
            <a:t>Повышенная избирательная чувствительность к определенным сторонам предметной деятельности</a:t>
          </a:r>
          <a:endParaRPr lang="ru-RU" dirty="0">
            <a:solidFill>
              <a:schemeClr val="tx1"/>
            </a:solidFill>
          </a:endParaRPr>
        </a:p>
      </dgm:t>
    </dgm:pt>
    <dgm:pt modelId="{4E7935FA-50CE-4110-B235-622A1FE4E77B}" type="parTrans" cxnId="{B22061A9-DBF1-4292-B624-12CC40121AF3}">
      <dgm:prSet/>
      <dgm:spPr/>
      <dgm:t>
        <a:bodyPr/>
        <a:lstStyle/>
        <a:p>
          <a:endParaRPr lang="ru-RU"/>
        </a:p>
      </dgm:t>
    </dgm:pt>
    <dgm:pt modelId="{0190E311-958D-4BA1-855A-39D283709F6B}" type="sibTrans" cxnId="{B22061A9-DBF1-4292-B624-12CC40121AF3}">
      <dgm:prSet/>
      <dgm:spPr/>
      <dgm:t>
        <a:bodyPr/>
        <a:lstStyle/>
        <a:p>
          <a:endParaRPr lang="ru-RU"/>
        </a:p>
      </dgm:t>
    </dgm:pt>
    <dgm:pt modelId="{2F18C965-49A5-4808-A650-CE022D9C7DC9}">
      <dgm:prSet phldrT="[Текст]"/>
      <dgm:spPr/>
      <dgm:t>
        <a:bodyPr/>
        <a:lstStyle/>
        <a:p>
          <a:r>
            <a:rPr lang="ru-RU" b="1" dirty="0">
              <a:solidFill>
                <a:schemeClr val="tx1"/>
              </a:solidFill>
            </a:rPr>
            <a:t>Повышенная познавательная потребность</a:t>
          </a:r>
          <a:endParaRPr lang="ru-RU" dirty="0">
            <a:solidFill>
              <a:schemeClr val="tx1"/>
            </a:solidFill>
          </a:endParaRPr>
        </a:p>
      </dgm:t>
    </dgm:pt>
    <dgm:pt modelId="{3DAB602D-A246-4CB7-B6FE-2FFC7D2DD238}" type="parTrans" cxnId="{A924A06D-2DED-4E9A-B3CF-56405CB41881}">
      <dgm:prSet/>
      <dgm:spPr/>
      <dgm:t>
        <a:bodyPr/>
        <a:lstStyle/>
        <a:p>
          <a:endParaRPr lang="ru-RU"/>
        </a:p>
      </dgm:t>
    </dgm:pt>
    <dgm:pt modelId="{2461A988-F182-4AD9-908A-5138206482CF}" type="sibTrans" cxnId="{A924A06D-2DED-4E9A-B3CF-56405CB41881}">
      <dgm:prSet/>
      <dgm:spPr/>
      <dgm:t>
        <a:bodyPr/>
        <a:lstStyle/>
        <a:p>
          <a:endParaRPr lang="ru-RU"/>
        </a:p>
      </dgm:t>
    </dgm:pt>
    <dgm:pt modelId="{AF7020C7-6A1B-49B8-A204-90703D9346CB}">
      <dgm:prSet phldrT="[Текст]"/>
      <dgm:spPr/>
      <dgm:t>
        <a:bodyPr/>
        <a:lstStyle/>
        <a:p>
          <a:r>
            <a:rPr lang="ru-RU" dirty="0"/>
            <a:t>Инструментальные</a:t>
          </a:r>
        </a:p>
      </dgm:t>
    </dgm:pt>
    <dgm:pt modelId="{2561363E-B694-42A5-A0A2-9093028696B8}" type="parTrans" cxnId="{854CFB5B-AC03-4308-AF65-E7A62511B72C}">
      <dgm:prSet/>
      <dgm:spPr/>
      <dgm:t>
        <a:bodyPr/>
        <a:lstStyle/>
        <a:p>
          <a:endParaRPr lang="ru-RU"/>
        </a:p>
      </dgm:t>
    </dgm:pt>
    <dgm:pt modelId="{9465704A-7EBA-4AD1-96FC-6106E9A64BB2}" type="sibTrans" cxnId="{854CFB5B-AC03-4308-AF65-E7A62511B72C}">
      <dgm:prSet/>
      <dgm:spPr/>
      <dgm:t>
        <a:bodyPr/>
        <a:lstStyle/>
        <a:p>
          <a:endParaRPr lang="ru-RU"/>
        </a:p>
      </dgm:t>
    </dgm:pt>
    <dgm:pt modelId="{0D4F38AA-457A-4B9A-9010-FE109787657F}">
      <dgm:prSet phldrT="[Текст]"/>
      <dgm:spPr/>
      <dgm:t>
        <a:bodyPr/>
        <a:lstStyle/>
        <a:p>
          <a:r>
            <a:rPr lang="ru-RU" b="1" dirty="0"/>
            <a:t>Своеобразный тип обучаемости (цепкость и объем памяти, точность внимания, глубина, широта мышления)</a:t>
          </a:r>
        </a:p>
      </dgm:t>
    </dgm:pt>
    <dgm:pt modelId="{CDD663E2-50D0-4641-A9DF-952757186DE7}" type="parTrans" cxnId="{8E37141B-2787-486C-8038-0BBDC1C40302}">
      <dgm:prSet/>
      <dgm:spPr/>
      <dgm:t>
        <a:bodyPr/>
        <a:lstStyle/>
        <a:p>
          <a:endParaRPr lang="ru-RU"/>
        </a:p>
      </dgm:t>
    </dgm:pt>
    <dgm:pt modelId="{CDEB074B-24A0-4425-A44E-D82AAABAEEA0}" type="sibTrans" cxnId="{8E37141B-2787-486C-8038-0BBDC1C40302}">
      <dgm:prSet/>
      <dgm:spPr/>
      <dgm:t>
        <a:bodyPr/>
        <a:lstStyle/>
        <a:p>
          <a:endParaRPr lang="ru-RU"/>
        </a:p>
      </dgm:t>
    </dgm:pt>
    <dgm:pt modelId="{1A033E46-B1ED-4E57-871F-07FC051E6268}">
      <dgm:prSet phldrT="[Текст]"/>
      <dgm:spPr/>
      <dgm:t>
        <a:bodyPr/>
        <a:lstStyle/>
        <a:p>
          <a:r>
            <a:rPr lang="ru-RU" b="1" dirty="0">
              <a:solidFill>
                <a:schemeClr val="tx1"/>
              </a:solidFill>
            </a:rPr>
            <a:t>Особый тип организации знаний (гибкость, пластичность мышления)</a:t>
          </a:r>
        </a:p>
      </dgm:t>
    </dgm:pt>
    <dgm:pt modelId="{73DA5E67-1E51-4FFA-9B7A-74638FA426C7}" type="parTrans" cxnId="{CBE4E1FB-9CF3-4A5C-B24E-45561F6B65C3}">
      <dgm:prSet/>
      <dgm:spPr/>
      <dgm:t>
        <a:bodyPr/>
        <a:lstStyle/>
        <a:p>
          <a:endParaRPr lang="ru-RU"/>
        </a:p>
      </dgm:t>
    </dgm:pt>
    <dgm:pt modelId="{37BC0356-7CD1-4D62-A860-72EF341A0B04}" type="sibTrans" cxnId="{CBE4E1FB-9CF3-4A5C-B24E-45561F6B65C3}">
      <dgm:prSet/>
      <dgm:spPr/>
      <dgm:t>
        <a:bodyPr/>
        <a:lstStyle/>
        <a:p>
          <a:endParaRPr lang="ru-RU"/>
        </a:p>
      </dgm:t>
    </dgm:pt>
    <dgm:pt modelId="{E35A05BA-2B08-49B3-B28A-DF671F1C0A34}">
      <dgm:prSet phldrT="[Текст]"/>
      <dgm:spPr/>
      <dgm:t>
        <a:bodyPr/>
        <a:lstStyle/>
        <a:p>
          <a:r>
            <a:rPr lang="ru-RU" dirty="0"/>
            <a:t>Личностные</a:t>
          </a:r>
        </a:p>
      </dgm:t>
    </dgm:pt>
    <dgm:pt modelId="{4231EEEA-44EA-4D94-BE6B-F439590D9944}" type="parTrans" cxnId="{6E06F512-52A1-48EC-BE2A-AB85E615508C}">
      <dgm:prSet/>
      <dgm:spPr/>
      <dgm:t>
        <a:bodyPr/>
        <a:lstStyle/>
        <a:p>
          <a:endParaRPr lang="ru-RU"/>
        </a:p>
      </dgm:t>
    </dgm:pt>
    <dgm:pt modelId="{20807B35-3D80-48AC-A07A-2512EBB3A9BA}" type="sibTrans" cxnId="{6E06F512-52A1-48EC-BE2A-AB85E615508C}">
      <dgm:prSet/>
      <dgm:spPr/>
      <dgm:t>
        <a:bodyPr/>
        <a:lstStyle/>
        <a:p>
          <a:endParaRPr lang="ru-RU"/>
        </a:p>
      </dgm:t>
    </dgm:pt>
    <dgm:pt modelId="{FE49E5DC-4A44-46A8-856B-37393256CA1D}">
      <dgm:prSet phldrT="[Текст]"/>
      <dgm:spPr/>
      <dgm:t>
        <a:bodyPr/>
        <a:lstStyle/>
        <a:p>
          <a:r>
            <a:rPr lang="ru-RU" b="1" dirty="0">
              <a:solidFill>
                <a:schemeClr val="tx1"/>
              </a:solidFill>
            </a:rPr>
            <a:t>Высокая  требовательность  к результатам </a:t>
          </a:r>
          <a:endParaRPr lang="ru-RU" dirty="0">
            <a:solidFill>
              <a:schemeClr val="tx1"/>
            </a:solidFill>
          </a:endParaRPr>
        </a:p>
      </dgm:t>
    </dgm:pt>
    <dgm:pt modelId="{D770F454-39A8-4245-892B-EAFB5013FF59}" type="parTrans" cxnId="{9867140F-36EF-42C5-8789-9CB3B4D63638}">
      <dgm:prSet/>
      <dgm:spPr/>
      <dgm:t>
        <a:bodyPr/>
        <a:lstStyle/>
        <a:p>
          <a:endParaRPr lang="ru-RU"/>
        </a:p>
      </dgm:t>
    </dgm:pt>
    <dgm:pt modelId="{DD74D52D-40E0-4271-9D2E-9A124E262810}" type="sibTrans" cxnId="{9867140F-36EF-42C5-8789-9CB3B4D63638}">
      <dgm:prSet/>
      <dgm:spPr/>
      <dgm:t>
        <a:bodyPr/>
        <a:lstStyle/>
        <a:p>
          <a:endParaRPr lang="ru-RU"/>
        </a:p>
      </dgm:t>
    </dgm:pt>
    <dgm:pt modelId="{C0B0FFE0-44A3-4739-89AC-49C05F63E708}">
      <dgm:prSet phldrT="[Текст]"/>
      <dgm:spPr/>
      <dgm:t>
        <a:bodyPr/>
        <a:lstStyle/>
        <a:p>
          <a:r>
            <a:rPr lang="ru-RU" b="1" dirty="0"/>
            <a:t>Самостоятельность в работе</a:t>
          </a:r>
        </a:p>
      </dgm:t>
    </dgm:pt>
    <dgm:pt modelId="{4252CB67-E1BD-4EFE-9B47-30BAA88447B8}" type="parTrans" cxnId="{AF92B350-FC50-4148-AC51-11020F3A593C}">
      <dgm:prSet/>
      <dgm:spPr/>
      <dgm:t>
        <a:bodyPr/>
        <a:lstStyle/>
        <a:p>
          <a:endParaRPr lang="ru-RU"/>
        </a:p>
      </dgm:t>
    </dgm:pt>
    <dgm:pt modelId="{248EED9A-A8ED-4B61-8787-A1667E54405D}" type="sibTrans" cxnId="{AF92B350-FC50-4148-AC51-11020F3A593C}">
      <dgm:prSet/>
      <dgm:spPr/>
      <dgm:t>
        <a:bodyPr/>
        <a:lstStyle/>
        <a:p>
          <a:endParaRPr lang="ru-RU"/>
        </a:p>
      </dgm:t>
    </dgm:pt>
    <dgm:pt modelId="{0F1AA9F2-A9A9-44EF-A7C8-6381BE81EE66}">
      <dgm:prSet phldrT="[Текст]"/>
      <dgm:spPr/>
      <dgm:t>
        <a:bodyPr/>
        <a:lstStyle/>
        <a:p>
          <a:r>
            <a:rPr lang="ru-RU" b="1" dirty="0">
              <a:solidFill>
                <a:schemeClr val="tx1"/>
              </a:solidFill>
            </a:rPr>
            <a:t>Предпочтение парадоксальной, противоречивой и неопределенной информации</a:t>
          </a:r>
          <a:endParaRPr lang="ru-RU" dirty="0">
            <a:solidFill>
              <a:schemeClr val="tx1"/>
            </a:solidFill>
          </a:endParaRPr>
        </a:p>
      </dgm:t>
    </dgm:pt>
    <dgm:pt modelId="{794ACA6D-4815-4CF0-A81A-2CD08D245EC6}" type="parTrans" cxnId="{E18BD38B-FCFF-42AE-B43D-0BD6D87A1323}">
      <dgm:prSet/>
      <dgm:spPr/>
      <dgm:t>
        <a:bodyPr/>
        <a:lstStyle/>
        <a:p>
          <a:endParaRPr lang="ru-RU"/>
        </a:p>
      </dgm:t>
    </dgm:pt>
    <dgm:pt modelId="{73E7A9AA-A0EB-40F4-B6CE-989B4F72CB4A}" type="sibTrans" cxnId="{E18BD38B-FCFF-42AE-B43D-0BD6D87A1323}">
      <dgm:prSet/>
      <dgm:spPr/>
      <dgm:t>
        <a:bodyPr/>
        <a:lstStyle/>
        <a:p>
          <a:endParaRPr lang="ru-RU"/>
        </a:p>
      </dgm:t>
    </dgm:pt>
    <dgm:pt modelId="{8031E7B0-C986-4294-9EA5-B5342C34AF36}">
      <dgm:prSet phldrT="[Текст]"/>
      <dgm:spPr/>
      <dgm:t>
        <a:bodyPr/>
        <a:lstStyle/>
        <a:p>
          <a:endParaRPr lang="ru-RU" dirty="0">
            <a:solidFill>
              <a:schemeClr val="tx1"/>
            </a:solidFill>
          </a:endParaRPr>
        </a:p>
      </dgm:t>
    </dgm:pt>
    <dgm:pt modelId="{7790FC20-41D5-4C67-9C32-1D1ABDDDDD80}" type="parTrans" cxnId="{B25986DE-4709-459F-AEE9-E5006B5674A4}">
      <dgm:prSet/>
      <dgm:spPr/>
      <dgm:t>
        <a:bodyPr/>
        <a:lstStyle/>
        <a:p>
          <a:endParaRPr lang="ru-RU"/>
        </a:p>
      </dgm:t>
    </dgm:pt>
    <dgm:pt modelId="{324AC6A5-67FE-436A-A394-3C7FB57CDC8A}" type="sibTrans" cxnId="{B25986DE-4709-459F-AEE9-E5006B5674A4}">
      <dgm:prSet/>
      <dgm:spPr/>
      <dgm:t>
        <a:bodyPr/>
        <a:lstStyle/>
        <a:p>
          <a:endParaRPr lang="ru-RU"/>
        </a:p>
      </dgm:t>
    </dgm:pt>
    <dgm:pt modelId="{7F3D9020-5B12-4B97-A6E2-59B30FE9F7E5}">
      <dgm:prSet phldrT="[Текст]"/>
      <dgm:spPr/>
      <dgm:t>
        <a:bodyPr/>
        <a:lstStyle/>
        <a:p>
          <a:r>
            <a:rPr lang="ru-RU" b="1" dirty="0"/>
            <a:t>Обидчивость, критичность в оценивании</a:t>
          </a:r>
        </a:p>
      </dgm:t>
    </dgm:pt>
    <dgm:pt modelId="{E6980D1E-9B42-422C-8B87-2F8D67E8839A}" type="parTrans" cxnId="{D64EEF34-D4AD-4CE1-B34B-9BFE7CE01534}">
      <dgm:prSet/>
      <dgm:spPr/>
      <dgm:t>
        <a:bodyPr/>
        <a:lstStyle/>
        <a:p>
          <a:endParaRPr lang="ru-RU"/>
        </a:p>
      </dgm:t>
    </dgm:pt>
    <dgm:pt modelId="{17EBFE72-48D2-40EC-9639-525D6C37ACB8}" type="sibTrans" cxnId="{D64EEF34-D4AD-4CE1-B34B-9BFE7CE01534}">
      <dgm:prSet/>
      <dgm:spPr/>
      <dgm:t>
        <a:bodyPr/>
        <a:lstStyle/>
        <a:p>
          <a:endParaRPr lang="ru-RU"/>
        </a:p>
      </dgm:t>
    </dgm:pt>
    <dgm:pt modelId="{57AB04BE-597A-41C4-9269-185ED8EF1ED7}">
      <dgm:prSet phldrT="[Текст]"/>
      <dgm:spPr/>
      <dgm:t>
        <a:bodyPr/>
        <a:lstStyle/>
        <a:p>
          <a:r>
            <a:rPr lang="ru-RU" b="1" dirty="0">
              <a:solidFill>
                <a:schemeClr val="tx1"/>
              </a:solidFill>
            </a:rPr>
            <a:t>Повышенная познавательная потребность</a:t>
          </a:r>
          <a:endParaRPr lang="ru-RU" dirty="0">
            <a:solidFill>
              <a:schemeClr val="tx1"/>
            </a:solidFill>
          </a:endParaRPr>
        </a:p>
      </dgm:t>
    </dgm:pt>
    <dgm:pt modelId="{38A0D2C2-8DE2-4978-B852-B1A7498A870D}" type="parTrans" cxnId="{D4E4AF8B-007F-4BB8-B436-DF829D7F3231}">
      <dgm:prSet/>
      <dgm:spPr/>
      <dgm:t>
        <a:bodyPr/>
        <a:lstStyle/>
        <a:p>
          <a:endParaRPr lang="ru-RU"/>
        </a:p>
      </dgm:t>
    </dgm:pt>
    <dgm:pt modelId="{F4B8CE1A-4E2E-477E-973B-193109029EC6}" type="sibTrans" cxnId="{D4E4AF8B-007F-4BB8-B436-DF829D7F3231}">
      <dgm:prSet/>
      <dgm:spPr/>
      <dgm:t>
        <a:bodyPr/>
        <a:lstStyle/>
        <a:p>
          <a:endParaRPr lang="ru-RU"/>
        </a:p>
      </dgm:t>
    </dgm:pt>
    <dgm:pt modelId="{42304F84-82AF-48AB-8DFB-EBB72EE68F33}">
      <dgm:prSet phldrT="[Текст]"/>
      <dgm:spPr/>
      <dgm:t>
        <a:bodyPr/>
        <a:lstStyle/>
        <a:p>
          <a:r>
            <a:rPr lang="ru-RU" b="1" dirty="0">
              <a:solidFill>
                <a:schemeClr val="tx1"/>
              </a:solidFill>
            </a:rPr>
            <a:t>Сформированность качественно своеобразного индивидуального стиля деятельности (способы запоминания, осмысления)</a:t>
          </a:r>
        </a:p>
      </dgm:t>
    </dgm:pt>
    <dgm:pt modelId="{B8C25943-522B-4B2F-9E98-302CD690F9A5}" type="parTrans" cxnId="{C8B8E66F-8C26-4D4D-ABA1-9D7CDF7F6619}">
      <dgm:prSet/>
      <dgm:spPr/>
      <dgm:t>
        <a:bodyPr/>
        <a:lstStyle/>
        <a:p>
          <a:endParaRPr lang="ru-RU"/>
        </a:p>
      </dgm:t>
    </dgm:pt>
    <dgm:pt modelId="{39DE5A27-1520-4FC3-9F45-345D159F208F}" type="sibTrans" cxnId="{C8B8E66F-8C26-4D4D-ABA1-9D7CDF7F6619}">
      <dgm:prSet/>
      <dgm:spPr/>
      <dgm:t>
        <a:bodyPr/>
        <a:lstStyle/>
        <a:p>
          <a:endParaRPr lang="ru-RU"/>
        </a:p>
      </dgm:t>
    </dgm:pt>
    <dgm:pt modelId="{01280260-CED8-4721-A3FF-8D0B03DE5B00}">
      <dgm:prSet phldrT="[Текст]"/>
      <dgm:spPr/>
      <dgm:t>
        <a:bodyPr/>
        <a:lstStyle/>
        <a:p>
          <a:r>
            <a:rPr lang="ru-RU" b="1" dirty="0">
              <a:solidFill>
                <a:schemeClr val="tx1"/>
              </a:solidFill>
            </a:rPr>
            <a:t>Наличие специфических стратегий деятельности</a:t>
          </a:r>
        </a:p>
      </dgm:t>
    </dgm:pt>
    <dgm:pt modelId="{4A41EB78-AEDA-48CC-A417-32637083E424}" type="parTrans" cxnId="{0B7A9F6C-C6D9-4867-A0F7-9B65AAD4890C}">
      <dgm:prSet/>
      <dgm:spPr/>
      <dgm:t>
        <a:bodyPr/>
        <a:lstStyle/>
        <a:p>
          <a:endParaRPr lang="ru-RU"/>
        </a:p>
      </dgm:t>
    </dgm:pt>
    <dgm:pt modelId="{FECA3ED2-95B0-4296-A75D-45C9257629B1}" type="sibTrans" cxnId="{0B7A9F6C-C6D9-4867-A0F7-9B65AAD4890C}">
      <dgm:prSet/>
      <dgm:spPr/>
      <dgm:t>
        <a:bodyPr/>
        <a:lstStyle/>
        <a:p>
          <a:endParaRPr lang="ru-RU"/>
        </a:p>
      </dgm:t>
    </dgm:pt>
    <dgm:pt modelId="{7D16B920-75E2-40C4-811D-ADB6C8A88835}">
      <dgm:prSet phldrT="[Текст]"/>
      <dgm:spPr/>
      <dgm:t>
        <a:bodyPr/>
        <a:lstStyle/>
        <a:p>
          <a:r>
            <a:rPr lang="ru-RU" b="1" dirty="0"/>
            <a:t>Целеустремленность</a:t>
          </a:r>
        </a:p>
      </dgm:t>
    </dgm:pt>
    <dgm:pt modelId="{ACDA08C7-58B6-4646-96DE-C1134AEDF98D}" type="parTrans" cxnId="{A1C74965-FD59-4CFD-A4EA-94BFCF9CD316}">
      <dgm:prSet/>
      <dgm:spPr/>
      <dgm:t>
        <a:bodyPr/>
        <a:lstStyle/>
        <a:p>
          <a:endParaRPr lang="ru-RU"/>
        </a:p>
      </dgm:t>
    </dgm:pt>
    <dgm:pt modelId="{5EF51F2A-A367-4AB3-B427-29169FC20285}" type="sibTrans" cxnId="{A1C74965-FD59-4CFD-A4EA-94BFCF9CD316}">
      <dgm:prSet/>
      <dgm:spPr/>
      <dgm:t>
        <a:bodyPr/>
        <a:lstStyle/>
        <a:p>
          <a:endParaRPr lang="ru-RU"/>
        </a:p>
      </dgm:t>
    </dgm:pt>
    <dgm:pt modelId="{1E4DA880-BD4F-4B5A-B487-C3DED954E772}">
      <dgm:prSet phldrT="[Текст]"/>
      <dgm:spPr/>
      <dgm:t>
        <a:bodyPr/>
        <a:lstStyle/>
        <a:p>
          <a:r>
            <a:rPr lang="ru-RU" b="1" dirty="0"/>
            <a:t>Работоспособность</a:t>
          </a:r>
        </a:p>
      </dgm:t>
    </dgm:pt>
    <dgm:pt modelId="{8AF8D93D-F6B0-4690-B720-6623529020C6}" type="parTrans" cxnId="{66FCC025-D2C0-491A-9801-9B836BD65FF9}">
      <dgm:prSet/>
      <dgm:spPr/>
      <dgm:t>
        <a:bodyPr/>
        <a:lstStyle/>
        <a:p>
          <a:endParaRPr lang="ru-RU"/>
        </a:p>
      </dgm:t>
    </dgm:pt>
    <dgm:pt modelId="{7BBC9EBA-82C4-4BA3-A37C-A433B3822603}" type="sibTrans" cxnId="{66FCC025-D2C0-491A-9801-9B836BD65FF9}">
      <dgm:prSet/>
      <dgm:spPr/>
      <dgm:t>
        <a:bodyPr/>
        <a:lstStyle/>
        <a:p>
          <a:endParaRPr lang="ru-RU"/>
        </a:p>
      </dgm:t>
    </dgm:pt>
    <dgm:pt modelId="{1460C8E2-9342-470B-B635-2F90D6879693}">
      <dgm:prSet phldrT="[Текст]"/>
      <dgm:spPr/>
      <dgm:t>
        <a:bodyPr/>
        <a:lstStyle/>
        <a:p>
          <a:r>
            <a:rPr lang="ru-RU" b="1" dirty="0"/>
            <a:t>Тревожность</a:t>
          </a:r>
        </a:p>
      </dgm:t>
    </dgm:pt>
    <dgm:pt modelId="{17C1160B-12F8-4395-ADF3-9DCAE9D70BE0}" type="parTrans" cxnId="{046189E1-2CA6-44CA-971F-02ECB60525C7}">
      <dgm:prSet/>
      <dgm:spPr/>
      <dgm:t>
        <a:bodyPr/>
        <a:lstStyle/>
        <a:p>
          <a:endParaRPr lang="ru-RU"/>
        </a:p>
      </dgm:t>
    </dgm:pt>
    <dgm:pt modelId="{9A212681-C3CB-4917-B082-39DFA84311A0}" type="sibTrans" cxnId="{046189E1-2CA6-44CA-971F-02ECB60525C7}">
      <dgm:prSet/>
      <dgm:spPr/>
      <dgm:t>
        <a:bodyPr/>
        <a:lstStyle/>
        <a:p>
          <a:endParaRPr lang="ru-RU"/>
        </a:p>
      </dgm:t>
    </dgm:pt>
    <dgm:pt modelId="{9E60B078-ABA6-40E0-A29F-16BB61BB337D}">
      <dgm:prSet phldrT="[Текст]"/>
      <dgm:spPr/>
      <dgm:t>
        <a:bodyPr/>
        <a:lstStyle/>
        <a:p>
          <a:r>
            <a:rPr lang="ru-RU" b="1" dirty="0"/>
            <a:t>Неадекватность самооценки</a:t>
          </a:r>
        </a:p>
      </dgm:t>
    </dgm:pt>
    <dgm:pt modelId="{8F1C1A27-55F1-4EEE-A050-6B0438B48BFC}" type="parTrans" cxnId="{6C4597A2-5444-4299-8E52-E3F64F2F463A}">
      <dgm:prSet/>
      <dgm:spPr/>
      <dgm:t>
        <a:bodyPr/>
        <a:lstStyle/>
        <a:p>
          <a:endParaRPr lang="ru-RU"/>
        </a:p>
      </dgm:t>
    </dgm:pt>
    <dgm:pt modelId="{339F74E1-9C52-4B00-A80B-0DC06F56A878}" type="sibTrans" cxnId="{6C4597A2-5444-4299-8E52-E3F64F2F463A}">
      <dgm:prSet/>
      <dgm:spPr/>
      <dgm:t>
        <a:bodyPr/>
        <a:lstStyle/>
        <a:p>
          <a:endParaRPr lang="ru-RU"/>
        </a:p>
      </dgm:t>
    </dgm:pt>
    <dgm:pt modelId="{D7E50BC1-2168-4FE3-BF82-589682D6283C}" type="pres">
      <dgm:prSet presAssocID="{EA9E5878-7352-4F32-94FD-31B5F32BFCE1}" presName="Name0" presStyleCnt="0">
        <dgm:presLayoutVars>
          <dgm:dir/>
          <dgm:animLvl val="lvl"/>
          <dgm:resizeHandles val="exact"/>
        </dgm:presLayoutVars>
      </dgm:prSet>
      <dgm:spPr/>
    </dgm:pt>
    <dgm:pt modelId="{9A34C3CF-3310-4D52-9864-2424AFBE0D8A}" type="pres">
      <dgm:prSet presAssocID="{7822B2CF-98F2-4C8F-9572-1B97F980DADF}" presName="composite" presStyleCnt="0"/>
      <dgm:spPr/>
    </dgm:pt>
    <dgm:pt modelId="{8EBB4899-21EE-4E63-BCE8-DB8D85F69D3C}" type="pres">
      <dgm:prSet presAssocID="{7822B2CF-98F2-4C8F-9572-1B97F980DADF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41249416-3ED4-41F6-BA63-B0BD818535BC}" type="pres">
      <dgm:prSet presAssocID="{7822B2CF-98F2-4C8F-9572-1B97F980DADF}" presName="desTx" presStyleLbl="alignAccFollowNode1" presStyleIdx="0" presStyleCnt="3">
        <dgm:presLayoutVars>
          <dgm:bulletEnabled val="1"/>
        </dgm:presLayoutVars>
      </dgm:prSet>
      <dgm:spPr/>
    </dgm:pt>
    <dgm:pt modelId="{5BE257C4-B35C-44EB-A7C3-CB015236ABC8}" type="pres">
      <dgm:prSet presAssocID="{3B286DFB-41BD-4EB9-B0D8-DCFABFB0AE5E}" presName="space" presStyleCnt="0"/>
      <dgm:spPr/>
    </dgm:pt>
    <dgm:pt modelId="{6A4F8DB5-CD79-4D62-8F26-C51E5A703029}" type="pres">
      <dgm:prSet presAssocID="{AF7020C7-6A1B-49B8-A204-90703D9346CB}" presName="composite" presStyleCnt="0"/>
      <dgm:spPr/>
    </dgm:pt>
    <dgm:pt modelId="{A68D4C64-9494-4287-B5C4-637A52BA5F4B}" type="pres">
      <dgm:prSet presAssocID="{AF7020C7-6A1B-49B8-A204-90703D9346CB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02AE8201-97CA-4F3E-9CE8-86FA75985DBC}" type="pres">
      <dgm:prSet presAssocID="{AF7020C7-6A1B-49B8-A204-90703D9346CB}" presName="desTx" presStyleLbl="alignAccFollowNode1" presStyleIdx="1" presStyleCnt="3">
        <dgm:presLayoutVars>
          <dgm:bulletEnabled val="1"/>
        </dgm:presLayoutVars>
      </dgm:prSet>
      <dgm:spPr/>
    </dgm:pt>
    <dgm:pt modelId="{B8EFBD90-3DF2-4583-B709-DC891F6FF99E}" type="pres">
      <dgm:prSet presAssocID="{9465704A-7EBA-4AD1-96FC-6106E9A64BB2}" presName="space" presStyleCnt="0"/>
      <dgm:spPr/>
    </dgm:pt>
    <dgm:pt modelId="{E62BA181-1625-485E-9525-6A6FCF11EDCC}" type="pres">
      <dgm:prSet presAssocID="{E35A05BA-2B08-49B3-B28A-DF671F1C0A34}" presName="composite" presStyleCnt="0"/>
      <dgm:spPr/>
    </dgm:pt>
    <dgm:pt modelId="{43349516-B5C6-4037-B402-085D228C09C9}" type="pres">
      <dgm:prSet presAssocID="{E35A05BA-2B08-49B3-B28A-DF671F1C0A34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30C1B9E2-B49E-4851-BC45-80ABD5BAEEF3}" type="pres">
      <dgm:prSet presAssocID="{E35A05BA-2B08-49B3-B28A-DF671F1C0A34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9867140F-36EF-42C5-8789-9CB3B4D63638}" srcId="{E35A05BA-2B08-49B3-B28A-DF671F1C0A34}" destId="{FE49E5DC-4A44-46A8-856B-37393256CA1D}" srcOrd="0" destOrd="0" parTransId="{D770F454-39A8-4245-892B-EAFB5013FF59}" sibTransId="{DD74D52D-40E0-4271-9D2E-9A124E262810}"/>
    <dgm:cxn modelId="{6E06F512-52A1-48EC-BE2A-AB85E615508C}" srcId="{EA9E5878-7352-4F32-94FD-31B5F32BFCE1}" destId="{E35A05BA-2B08-49B3-B28A-DF671F1C0A34}" srcOrd="2" destOrd="0" parTransId="{4231EEEA-44EA-4D94-BE6B-F439590D9944}" sibTransId="{20807B35-3D80-48AC-A07A-2512EBB3A9BA}"/>
    <dgm:cxn modelId="{91CF5414-9E4C-429A-BF2E-B0FDC920B4EA}" type="presOf" srcId="{42304F84-82AF-48AB-8DFB-EBB72EE68F33}" destId="{02AE8201-97CA-4F3E-9CE8-86FA75985DBC}" srcOrd="0" destOrd="2" presId="urn:microsoft.com/office/officeart/2005/8/layout/hList1"/>
    <dgm:cxn modelId="{8E37141B-2787-486C-8038-0BBDC1C40302}" srcId="{AF7020C7-6A1B-49B8-A204-90703D9346CB}" destId="{0D4F38AA-457A-4B9A-9010-FE109787657F}" srcOrd="0" destOrd="0" parTransId="{CDD663E2-50D0-4641-A9DF-952757186DE7}" sibTransId="{CDEB074B-24A0-4425-A44E-D82AAABAEEA0}"/>
    <dgm:cxn modelId="{A8E9ED1E-014A-4386-9132-4BDC0EDA0C13}" type="presOf" srcId="{9E60B078-ABA6-40E0-A29F-16BB61BB337D}" destId="{30C1B9E2-B49E-4851-BC45-80ABD5BAEEF3}" srcOrd="0" destOrd="6" presId="urn:microsoft.com/office/officeart/2005/8/layout/hList1"/>
    <dgm:cxn modelId="{9F98A920-0D0F-4278-B3F5-D75EBEEF2A20}" type="presOf" srcId="{149917B7-8C8E-46C8-9FCD-E0FF13F97CEA}" destId="{41249416-3ED4-41F6-BA63-B0BD818535BC}" srcOrd="0" destOrd="1" presId="urn:microsoft.com/office/officeart/2005/8/layout/hList1"/>
    <dgm:cxn modelId="{543B4224-777E-48EA-8816-4CE911FE6AD7}" type="presOf" srcId="{E35A05BA-2B08-49B3-B28A-DF671F1C0A34}" destId="{43349516-B5C6-4037-B402-085D228C09C9}" srcOrd="0" destOrd="0" presId="urn:microsoft.com/office/officeart/2005/8/layout/hList1"/>
    <dgm:cxn modelId="{66FCC025-D2C0-491A-9801-9B836BD65FF9}" srcId="{E35A05BA-2B08-49B3-B28A-DF671F1C0A34}" destId="{1E4DA880-BD4F-4B5A-B487-C3DED954E772}" srcOrd="4" destOrd="0" parTransId="{8AF8D93D-F6B0-4690-B720-6623529020C6}" sibTransId="{7BBC9EBA-82C4-4BA3-A37C-A433B3822603}"/>
    <dgm:cxn modelId="{842D1A29-3ED7-4A46-9081-19B797D2A130}" type="presOf" srcId="{AF7020C7-6A1B-49B8-A204-90703D9346CB}" destId="{A68D4C64-9494-4287-B5C4-637A52BA5F4B}" srcOrd="0" destOrd="0" presId="urn:microsoft.com/office/officeart/2005/8/layout/hList1"/>
    <dgm:cxn modelId="{143E6334-D5AC-4A62-93AA-9CC50CE2A5C0}" srcId="{EA9E5878-7352-4F32-94FD-31B5F32BFCE1}" destId="{7822B2CF-98F2-4C8F-9572-1B97F980DADF}" srcOrd="0" destOrd="0" parTransId="{971C795F-BEBD-41E0-B06A-F80DFA41E378}" sibTransId="{3B286DFB-41BD-4EB9-B0D8-DCFABFB0AE5E}"/>
    <dgm:cxn modelId="{D64EEF34-D4AD-4CE1-B34B-9BFE7CE01534}" srcId="{E35A05BA-2B08-49B3-B28A-DF671F1C0A34}" destId="{7F3D9020-5B12-4B97-A6E2-59B30FE9F7E5}" srcOrd="2" destOrd="0" parTransId="{E6980D1E-9B42-422C-8B87-2F8D67E8839A}" sibTransId="{17EBFE72-48D2-40EC-9639-525D6C37ACB8}"/>
    <dgm:cxn modelId="{854CFB5B-AC03-4308-AF65-E7A62511B72C}" srcId="{EA9E5878-7352-4F32-94FD-31B5F32BFCE1}" destId="{AF7020C7-6A1B-49B8-A204-90703D9346CB}" srcOrd="1" destOrd="0" parTransId="{2561363E-B694-42A5-A0A2-9093028696B8}" sibTransId="{9465704A-7EBA-4AD1-96FC-6106E9A64BB2}"/>
    <dgm:cxn modelId="{93B81C5E-E570-4447-A25A-1801FC7AE43D}" type="presOf" srcId="{57AB04BE-597A-41C4-9269-185ED8EF1ED7}" destId="{41249416-3ED4-41F6-BA63-B0BD818535BC}" srcOrd="0" destOrd="0" presId="urn:microsoft.com/office/officeart/2005/8/layout/hList1"/>
    <dgm:cxn modelId="{A1C74965-FD59-4CFD-A4EA-94BFCF9CD316}" srcId="{E35A05BA-2B08-49B3-B28A-DF671F1C0A34}" destId="{7D16B920-75E2-40C4-811D-ADB6C8A88835}" srcOrd="3" destOrd="0" parTransId="{ACDA08C7-58B6-4646-96DE-C1134AEDF98D}" sibTransId="{5EF51F2A-A367-4AB3-B427-29169FC20285}"/>
    <dgm:cxn modelId="{A4467F45-8233-4DDC-8320-940ADA4F84C8}" type="presOf" srcId="{2F18C965-49A5-4808-A650-CE022D9C7DC9}" destId="{41249416-3ED4-41F6-BA63-B0BD818535BC}" srcOrd="0" destOrd="2" presId="urn:microsoft.com/office/officeart/2005/8/layout/hList1"/>
    <dgm:cxn modelId="{3840E34B-C683-4153-A893-EE900248BC10}" type="presOf" srcId="{7F3D9020-5B12-4B97-A6E2-59B30FE9F7E5}" destId="{30C1B9E2-B49E-4851-BC45-80ABD5BAEEF3}" srcOrd="0" destOrd="2" presId="urn:microsoft.com/office/officeart/2005/8/layout/hList1"/>
    <dgm:cxn modelId="{0B7A9F6C-C6D9-4867-A0F7-9B65AAD4890C}" srcId="{AF7020C7-6A1B-49B8-A204-90703D9346CB}" destId="{01280260-CED8-4721-A3FF-8D0B03DE5B00}" srcOrd="3" destOrd="0" parTransId="{4A41EB78-AEDA-48CC-A417-32637083E424}" sibTransId="{FECA3ED2-95B0-4296-A75D-45C9257629B1}"/>
    <dgm:cxn modelId="{A924A06D-2DED-4E9A-B3CF-56405CB41881}" srcId="{7822B2CF-98F2-4C8F-9572-1B97F980DADF}" destId="{2F18C965-49A5-4808-A650-CE022D9C7DC9}" srcOrd="2" destOrd="0" parTransId="{3DAB602D-A246-4CB7-B6FE-2FFC7D2DD238}" sibTransId="{2461A988-F182-4AD9-908A-5138206482CF}"/>
    <dgm:cxn modelId="{C8B8E66F-8C26-4D4D-ABA1-9D7CDF7F6619}" srcId="{AF7020C7-6A1B-49B8-A204-90703D9346CB}" destId="{42304F84-82AF-48AB-8DFB-EBB72EE68F33}" srcOrd="2" destOrd="0" parTransId="{B8C25943-522B-4B2F-9E98-302CD690F9A5}" sibTransId="{39DE5A27-1520-4FC3-9F45-345D159F208F}"/>
    <dgm:cxn modelId="{AF92B350-FC50-4148-AC51-11020F3A593C}" srcId="{E35A05BA-2B08-49B3-B28A-DF671F1C0A34}" destId="{C0B0FFE0-44A3-4739-89AC-49C05F63E708}" srcOrd="1" destOrd="0" parTransId="{4252CB67-E1BD-4EFE-9B47-30BAA88447B8}" sibTransId="{248EED9A-A8ED-4B61-8787-A1667E54405D}"/>
    <dgm:cxn modelId="{7F769385-BDA3-4EF0-916C-7EB6AF75438C}" type="presOf" srcId="{0D4F38AA-457A-4B9A-9010-FE109787657F}" destId="{02AE8201-97CA-4F3E-9CE8-86FA75985DBC}" srcOrd="0" destOrd="0" presId="urn:microsoft.com/office/officeart/2005/8/layout/hList1"/>
    <dgm:cxn modelId="{D4E4AF8B-007F-4BB8-B436-DF829D7F3231}" srcId="{7822B2CF-98F2-4C8F-9572-1B97F980DADF}" destId="{57AB04BE-597A-41C4-9269-185ED8EF1ED7}" srcOrd="0" destOrd="0" parTransId="{38A0D2C2-8DE2-4978-B852-B1A7498A870D}" sibTransId="{F4B8CE1A-4E2E-477E-973B-193109029EC6}"/>
    <dgm:cxn modelId="{E18BD38B-FCFF-42AE-B43D-0BD6D87A1323}" srcId="{7822B2CF-98F2-4C8F-9572-1B97F980DADF}" destId="{0F1AA9F2-A9A9-44EF-A7C8-6381BE81EE66}" srcOrd="3" destOrd="0" parTransId="{794ACA6D-4815-4CF0-A81A-2CD08D245EC6}" sibTransId="{73E7A9AA-A0EB-40F4-B6CE-989B4F72CB4A}"/>
    <dgm:cxn modelId="{6A7FCF98-D98E-4D66-B7B1-49B8AB3B2918}" type="presOf" srcId="{1460C8E2-9342-470B-B635-2F90D6879693}" destId="{30C1B9E2-B49E-4851-BC45-80ABD5BAEEF3}" srcOrd="0" destOrd="5" presId="urn:microsoft.com/office/officeart/2005/8/layout/hList1"/>
    <dgm:cxn modelId="{9A0401A1-796B-410E-971A-548A6F04CF1B}" type="presOf" srcId="{7D16B920-75E2-40C4-811D-ADB6C8A88835}" destId="{30C1B9E2-B49E-4851-BC45-80ABD5BAEEF3}" srcOrd="0" destOrd="3" presId="urn:microsoft.com/office/officeart/2005/8/layout/hList1"/>
    <dgm:cxn modelId="{E19961A2-4DEE-421F-A0C6-4953CD5D03B4}" type="presOf" srcId="{8031E7B0-C986-4294-9EA5-B5342C34AF36}" destId="{41249416-3ED4-41F6-BA63-B0BD818535BC}" srcOrd="0" destOrd="4" presId="urn:microsoft.com/office/officeart/2005/8/layout/hList1"/>
    <dgm:cxn modelId="{6C4597A2-5444-4299-8E52-E3F64F2F463A}" srcId="{E35A05BA-2B08-49B3-B28A-DF671F1C0A34}" destId="{9E60B078-ABA6-40E0-A29F-16BB61BB337D}" srcOrd="6" destOrd="0" parTransId="{8F1C1A27-55F1-4EEE-A050-6B0438B48BFC}" sibTransId="{339F74E1-9C52-4B00-A80B-0DC06F56A878}"/>
    <dgm:cxn modelId="{B22061A9-DBF1-4292-B624-12CC40121AF3}" srcId="{7822B2CF-98F2-4C8F-9572-1B97F980DADF}" destId="{149917B7-8C8E-46C8-9FCD-E0FF13F97CEA}" srcOrd="1" destOrd="0" parTransId="{4E7935FA-50CE-4110-B235-622A1FE4E77B}" sibTransId="{0190E311-958D-4BA1-855A-39D283709F6B}"/>
    <dgm:cxn modelId="{8FBD47AC-EE53-40F7-A3C5-7B8EC5A1F397}" type="presOf" srcId="{1E4DA880-BD4F-4B5A-B487-C3DED954E772}" destId="{30C1B9E2-B49E-4851-BC45-80ABD5BAEEF3}" srcOrd="0" destOrd="4" presId="urn:microsoft.com/office/officeart/2005/8/layout/hList1"/>
    <dgm:cxn modelId="{036A34BF-07B2-47D0-BDE2-EF8A65503B9D}" type="presOf" srcId="{FE49E5DC-4A44-46A8-856B-37393256CA1D}" destId="{30C1B9E2-B49E-4851-BC45-80ABD5BAEEF3}" srcOrd="0" destOrd="0" presId="urn:microsoft.com/office/officeart/2005/8/layout/hList1"/>
    <dgm:cxn modelId="{20F4DFC1-5085-4172-A750-7A75AD4E3945}" type="presOf" srcId="{C0B0FFE0-44A3-4739-89AC-49C05F63E708}" destId="{30C1B9E2-B49E-4851-BC45-80ABD5BAEEF3}" srcOrd="0" destOrd="1" presId="urn:microsoft.com/office/officeart/2005/8/layout/hList1"/>
    <dgm:cxn modelId="{DD09A5DB-EB91-433F-AB7E-3F50387016B7}" type="presOf" srcId="{01280260-CED8-4721-A3FF-8D0B03DE5B00}" destId="{02AE8201-97CA-4F3E-9CE8-86FA75985DBC}" srcOrd="0" destOrd="3" presId="urn:microsoft.com/office/officeart/2005/8/layout/hList1"/>
    <dgm:cxn modelId="{B25986DE-4709-459F-AEE9-E5006B5674A4}" srcId="{7822B2CF-98F2-4C8F-9572-1B97F980DADF}" destId="{8031E7B0-C986-4294-9EA5-B5342C34AF36}" srcOrd="4" destOrd="0" parTransId="{7790FC20-41D5-4C67-9C32-1D1ABDDDDD80}" sibTransId="{324AC6A5-67FE-436A-A394-3C7FB57CDC8A}"/>
    <dgm:cxn modelId="{046189E1-2CA6-44CA-971F-02ECB60525C7}" srcId="{E35A05BA-2B08-49B3-B28A-DF671F1C0A34}" destId="{1460C8E2-9342-470B-B635-2F90D6879693}" srcOrd="5" destOrd="0" parTransId="{17C1160B-12F8-4395-ADF3-9DCAE9D70BE0}" sibTransId="{9A212681-C3CB-4917-B082-39DFA84311A0}"/>
    <dgm:cxn modelId="{53DE61E5-3CDD-464D-A59B-CFC34B72BBD5}" type="presOf" srcId="{7822B2CF-98F2-4C8F-9572-1B97F980DADF}" destId="{8EBB4899-21EE-4E63-BCE8-DB8D85F69D3C}" srcOrd="0" destOrd="0" presId="urn:microsoft.com/office/officeart/2005/8/layout/hList1"/>
    <dgm:cxn modelId="{471EF6E9-F9E1-474F-9727-8C5BA60CAF6D}" type="presOf" srcId="{0F1AA9F2-A9A9-44EF-A7C8-6381BE81EE66}" destId="{41249416-3ED4-41F6-BA63-B0BD818535BC}" srcOrd="0" destOrd="3" presId="urn:microsoft.com/office/officeart/2005/8/layout/hList1"/>
    <dgm:cxn modelId="{DC0356EF-7651-491E-95FF-C833046E7A91}" type="presOf" srcId="{EA9E5878-7352-4F32-94FD-31B5F32BFCE1}" destId="{D7E50BC1-2168-4FE3-BF82-589682D6283C}" srcOrd="0" destOrd="0" presId="urn:microsoft.com/office/officeart/2005/8/layout/hList1"/>
    <dgm:cxn modelId="{DAFAAAF5-059B-4B52-B4A3-746B57E82BB3}" type="presOf" srcId="{1A033E46-B1ED-4E57-871F-07FC051E6268}" destId="{02AE8201-97CA-4F3E-9CE8-86FA75985DBC}" srcOrd="0" destOrd="1" presId="urn:microsoft.com/office/officeart/2005/8/layout/hList1"/>
    <dgm:cxn modelId="{CBE4E1FB-9CF3-4A5C-B24E-45561F6B65C3}" srcId="{AF7020C7-6A1B-49B8-A204-90703D9346CB}" destId="{1A033E46-B1ED-4E57-871F-07FC051E6268}" srcOrd="1" destOrd="0" parTransId="{73DA5E67-1E51-4FFA-9B7A-74638FA426C7}" sibTransId="{37BC0356-7CD1-4D62-A860-72EF341A0B04}"/>
    <dgm:cxn modelId="{A547A43F-6B75-4E2E-9949-8CBDEFB02751}" type="presParOf" srcId="{D7E50BC1-2168-4FE3-BF82-589682D6283C}" destId="{9A34C3CF-3310-4D52-9864-2424AFBE0D8A}" srcOrd="0" destOrd="0" presId="urn:microsoft.com/office/officeart/2005/8/layout/hList1"/>
    <dgm:cxn modelId="{721A206F-9D5B-4E15-9DF7-F4892E1A891A}" type="presParOf" srcId="{9A34C3CF-3310-4D52-9864-2424AFBE0D8A}" destId="{8EBB4899-21EE-4E63-BCE8-DB8D85F69D3C}" srcOrd="0" destOrd="0" presId="urn:microsoft.com/office/officeart/2005/8/layout/hList1"/>
    <dgm:cxn modelId="{1F7CEEBA-1FD9-4969-BEA5-CC6DB90777BD}" type="presParOf" srcId="{9A34C3CF-3310-4D52-9864-2424AFBE0D8A}" destId="{41249416-3ED4-41F6-BA63-B0BD818535BC}" srcOrd="1" destOrd="0" presId="urn:microsoft.com/office/officeart/2005/8/layout/hList1"/>
    <dgm:cxn modelId="{0E9CCC38-8166-4326-94EC-1A5D263EECA4}" type="presParOf" srcId="{D7E50BC1-2168-4FE3-BF82-589682D6283C}" destId="{5BE257C4-B35C-44EB-A7C3-CB015236ABC8}" srcOrd="1" destOrd="0" presId="urn:microsoft.com/office/officeart/2005/8/layout/hList1"/>
    <dgm:cxn modelId="{43EB9338-BF18-45A2-8D0A-817AD56AC4BB}" type="presParOf" srcId="{D7E50BC1-2168-4FE3-BF82-589682D6283C}" destId="{6A4F8DB5-CD79-4D62-8F26-C51E5A703029}" srcOrd="2" destOrd="0" presId="urn:microsoft.com/office/officeart/2005/8/layout/hList1"/>
    <dgm:cxn modelId="{E8F46E7D-0823-4F96-B061-CDF668BC280A}" type="presParOf" srcId="{6A4F8DB5-CD79-4D62-8F26-C51E5A703029}" destId="{A68D4C64-9494-4287-B5C4-637A52BA5F4B}" srcOrd="0" destOrd="0" presId="urn:microsoft.com/office/officeart/2005/8/layout/hList1"/>
    <dgm:cxn modelId="{DB168416-38A1-4B82-90BF-B8C67173FA24}" type="presParOf" srcId="{6A4F8DB5-CD79-4D62-8F26-C51E5A703029}" destId="{02AE8201-97CA-4F3E-9CE8-86FA75985DBC}" srcOrd="1" destOrd="0" presId="urn:microsoft.com/office/officeart/2005/8/layout/hList1"/>
    <dgm:cxn modelId="{6BC50CD5-BEE8-4970-A943-E799F8EB1C36}" type="presParOf" srcId="{D7E50BC1-2168-4FE3-BF82-589682D6283C}" destId="{B8EFBD90-3DF2-4583-B709-DC891F6FF99E}" srcOrd="3" destOrd="0" presId="urn:microsoft.com/office/officeart/2005/8/layout/hList1"/>
    <dgm:cxn modelId="{B2E36D43-E091-41CC-AB56-7FCD1942D1C7}" type="presParOf" srcId="{D7E50BC1-2168-4FE3-BF82-589682D6283C}" destId="{E62BA181-1625-485E-9525-6A6FCF11EDCC}" srcOrd="4" destOrd="0" presId="urn:microsoft.com/office/officeart/2005/8/layout/hList1"/>
    <dgm:cxn modelId="{051B2F7C-3F10-4183-A316-3D1F1364C828}" type="presParOf" srcId="{E62BA181-1625-485E-9525-6A6FCF11EDCC}" destId="{43349516-B5C6-4037-B402-085D228C09C9}" srcOrd="0" destOrd="0" presId="urn:microsoft.com/office/officeart/2005/8/layout/hList1"/>
    <dgm:cxn modelId="{591414AE-CB36-4BD7-B8E4-1EEE34C07FFD}" type="presParOf" srcId="{E62BA181-1625-485E-9525-6A6FCF11EDCC}" destId="{30C1B9E2-B49E-4851-BC45-80ABD5BAEEF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97DEA24-CD62-4775-BE9D-A5F43E81E8FE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5254B9A-1C77-4069-813D-591C79C5D8A3}">
      <dgm:prSet phldrT="[Текст]"/>
      <dgm:spPr/>
      <dgm:t>
        <a:bodyPr/>
        <a:lstStyle/>
        <a:p>
          <a:r>
            <a:rPr lang="ru-RU" b="1" dirty="0"/>
            <a:t>Научность</a:t>
          </a:r>
          <a:endParaRPr lang="ru-RU" dirty="0"/>
        </a:p>
      </dgm:t>
    </dgm:pt>
    <dgm:pt modelId="{FD707894-96C2-492C-A37C-4329154558A1}" type="parTrans" cxnId="{1F03C347-51E0-4862-8100-C8AA79BD6A96}">
      <dgm:prSet/>
      <dgm:spPr/>
      <dgm:t>
        <a:bodyPr/>
        <a:lstStyle/>
        <a:p>
          <a:endParaRPr lang="ru-RU"/>
        </a:p>
      </dgm:t>
    </dgm:pt>
    <dgm:pt modelId="{92424D3E-6237-419A-BB60-EA1DF6DE3189}" type="sibTrans" cxnId="{1F03C347-51E0-4862-8100-C8AA79BD6A96}">
      <dgm:prSet/>
      <dgm:spPr/>
      <dgm:t>
        <a:bodyPr/>
        <a:lstStyle/>
        <a:p>
          <a:endParaRPr lang="ru-RU"/>
        </a:p>
      </dgm:t>
    </dgm:pt>
    <dgm:pt modelId="{3E0E76B0-D1A4-46B3-89C0-54613AEA3860}">
      <dgm:prSet phldrT="[Текст]"/>
      <dgm:spPr/>
      <dgm:t>
        <a:bodyPr/>
        <a:lstStyle/>
        <a:p>
          <a:r>
            <a:rPr lang="ru-RU" b="1" dirty="0"/>
            <a:t>Доступность</a:t>
          </a:r>
          <a:endParaRPr lang="ru-RU" dirty="0"/>
        </a:p>
      </dgm:t>
    </dgm:pt>
    <dgm:pt modelId="{CF4CFE0E-34D0-4A4C-AB25-3502D65946B0}" type="parTrans" cxnId="{0AAF232C-E02E-4B8A-9CFA-515CDE1EF305}">
      <dgm:prSet/>
      <dgm:spPr/>
      <dgm:t>
        <a:bodyPr/>
        <a:lstStyle/>
        <a:p>
          <a:endParaRPr lang="ru-RU"/>
        </a:p>
      </dgm:t>
    </dgm:pt>
    <dgm:pt modelId="{5FFAAC8C-3B2B-4A2C-BCF0-FD7D9DBC9F9A}" type="sibTrans" cxnId="{0AAF232C-E02E-4B8A-9CFA-515CDE1EF305}">
      <dgm:prSet/>
      <dgm:spPr/>
      <dgm:t>
        <a:bodyPr/>
        <a:lstStyle/>
        <a:p>
          <a:endParaRPr lang="ru-RU"/>
        </a:p>
      </dgm:t>
    </dgm:pt>
    <dgm:pt modelId="{0F145655-398A-4BB2-ADFE-EF7F69613559}">
      <dgm:prSet phldrT="[Текст]"/>
      <dgm:spPr/>
      <dgm:t>
        <a:bodyPr/>
        <a:lstStyle/>
        <a:p>
          <a:r>
            <a:rPr lang="ru-RU" b="1" dirty="0"/>
            <a:t>Систематичность и последовательность </a:t>
          </a:r>
          <a:endParaRPr lang="ru-RU" dirty="0"/>
        </a:p>
      </dgm:t>
    </dgm:pt>
    <dgm:pt modelId="{B9C51990-9886-4E89-9269-7E96904E1380}" type="parTrans" cxnId="{853C50D2-DC02-4B1A-B99D-600463B257FD}">
      <dgm:prSet/>
      <dgm:spPr/>
      <dgm:t>
        <a:bodyPr/>
        <a:lstStyle/>
        <a:p>
          <a:endParaRPr lang="ru-RU"/>
        </a:p>
      </dgm:t>
    </dgm:pt>
    <dgm:pt modelId="{909E4E34-6B07-4E03-A2C8-6B24BC9AEC84}" type="sibTrans" cxnId="{853C50D2-DC02-4B1A-B99D-600463B257FD}">
      <dgm:prSet/>
      <dgm:spPr/>
      <dgm:t>
        <a:bodyPr/>
        <a:lstStyle/>
        <a:p>
          <a:endParaRPr lang="ru-RU"/>
        </a:p>
      </dgm:t>
    </dgm:pt>
    <dgm:pt modelId="{FE70CCCA-ACBF-4B13-A64A-D6771FE843F4}">
      <dgm:prSet phldrT="[Текст]"/>
      <dgm:spPr/>
      <dgm:t>
        <a:bodyPr/>
        <a:lstStyle/>
        <a:p>
          <a:r>
            <a:rPr lang="ru-RU" b="1" dirty="0"/>
            <a:t>Неразрывность теории и практики</a:t>
          </a:r>
          <a:endParaRPr lang="ru-RU" dirty="0"/>
        </a:p>
      </dgm:t>
    </dgm:pt>
    <dgm:pt modelId="{1B1E843C-4593-4D70-AAED-A567FE89AD14}" type="parTrans" cxnId="{1DECB4A6-4DE7-46DA-B248-5206207BA55A}">
      <dgm:prSet/>
      <dgm:spPr/>
      <dgm:t>
        <a:bodyPr/>
        <a:lstStyle/>
        <a:p>
          <a:endParaRPr lang="ru-RU"/>
        </a:p>
      </dgm:t>
    </dgm:pt>
    <dgm:pt modelId="{F4201E98-404C-4495-9CC6-675A7373E93E}" type="sibTrans" cxnId="{1DECB4A6-4DE7-46DA-B248-5206207BA55A}">
      <dgm:prSet/>
      <dgm:spPr/>
      <dgm:t>
        <a:bodyPr/>
        <a:lstStyle/>
        <a:p>
          <a:endParaRPr lang="ru-RU"/>
        </a:p>
      </dgm:t>
    </dgm:pt>
    <dgm:pt modelId="{3F6C47B4-7981-43A4-9817-912099A4A4F5}">
      <dgm:prSet phldrT="[Текст]"/>
      <dgm:spPr/>
      <dgm:t>
        <a:bodyPr/>
        <a:lstStyle/>
        <a:p>
          <a:r>
            <a:rPr lang="ru-RU" b="1" dirty="0"/>
            <a:t>Сознательность и активность </a:t>
          </a:r>
          <a:endParaRPr lang="ru-RU" dirty="0"/>
        </a:p>
      </dgm:t>
    </dgm:pt>
    <dgm:pt modelId="{CC161867-CB9A-49F9-B201-3FD01BF4E038}" type="parTrans" cxnId="{514F3590-7BC9-480D-BD21-A5AC8D2BEB97}">
      <dgm:prSet/>
      <dgm:spPr/>
      <dgm:t>
        <a:bodyPr/>
        <a:lstStyle/>
        <a:p>
          <a:endParaRPr lang="ru-RU"/>
        </a:p>
      </dgm:t>
    </dgm:pt>
    <dgm:pt modelId="{E100F4CD-FC6D-49F5-9635-FD90CF70EFAC}" type="sibTrans" cxnId="{514F3590-7BC9-480D-BD21-A5AC8D2BEB97}">
      <dgm:prSet/>
      <dgm:spPr/>
      <dgm:t>
        <a:bodyPr/>
        <a:lstStyle/>
        <a:p>
          <a:endParaRPr lang="ru-RU"/>
        </a:p>
      </dgm:t>
    </dgm:pt>
    <dgm:pt modelId="{F9CB7AB5-1A1E-46DF-9738-40FB51A80086}">
      <dgm:prSet phldrT="[Текст]"/>
      <dgm:spPr/>
      <dgm:t>
        <a:bodyPr/>
        <a:lstStyle/>
        <a:p>
          <a:r>
            <a:rPr lang="ru-RU" b="1" dirty="0"/>
            <a:t>Прочность</a:t>
          </a:r>
          <a:endParaRPr lang="ru-RU" dirty="0"/>
        </a:p>
      </dgm:t>
    </dgm:pt>
    <dgm:pt modelId="{ABDA04FA-55E0-4EB9-986B-E6A116EF60F9}" type="parTrans" cxnId="{6532B3CC-181D-46B4-999C-28E2C1DA8CDF}">
      <dgm:prSet/>
      <dgm:spPr/>
      <dgm:t>
        <a:bodyPr/>
        <a:lstStyle/>
        <a:p>
          <a:endParaRPr lang="ru-RU"/>
        </a:p>
      </dgm:t>
    </dgm:pt>
    <dgm:pt modelId="{C8828A8F-4275-4078-BC48-A123571BDE7F}" type="sibTrans" cxnId="{6532B3CC-181D-46B4-999C-28E2C1DA8CDF}">
      <dgm:prSet/>
      <dgm:spPr/>
      <dgm:t>
        <a:bodyPr/>
        <a:lstStyle/>
        <a:p>
          <a:endParaRPr lang="ru-RU"/>
        </a:p>
      </dgm:t>
    </dgm:pt>
    <dgm:pt modelId="{942687EF-C4B3-402E-A83B-45497DD20ECF}">
      <dgm:prSet phldrT="[Текст]"/>
      <dgm:spPr/>
      <dgm:t>
        <a:bodyPr/>
        <a:lstStyle/>
        <a:p>
          <a:r>
            <a:rPr lang="ru-RU" b="1" dirty="0"/>
            <a:t>Наглядность</a:t>
          </a:r>
          <a:endParaRPr lang="ru-RU" dirty="0"/>
        </a:p>
      </dgm:t>
    </dgm:pt>
    <dgm:pt modelId="{6A192AA8-BA35-4A00-86EB-ADE30CCD0C25}" type="parTrans" cxnId="{05DF6563-4E20-4CEE-8BF3-90AD045298BC}">
      <dgm:prSet/>
      <dgm:spPr/>
      <dgm:t>
        <a:bodyPr/>
        <a:lstStyle/>
        <a:p>
          <a:endParaRPr lang="ru-RU"/>
        </a:p>
      </dgm:t>
    </dgm:pt>
    <dgm:pt modelId="{522D5DDA-22E4-44E3-B31D-D958C6FC22D9}" type="sibTrans" cxnId="{05DF6563-4E20-4CEE-8BF3-90AD045298BC}">
      <dgm:prSet/>
      <dgm:spPr/>
      <dgm:t>
        <a:bodyPr/>
        <a:lstStyle/>
        <a:p>
          <a:endParaRPr lang="ru-RU"/>
        </a:p>
      </dgm:t>
    </dgm:pt>
    <dgm:pt modelId="{E4FBB9DB-6544-45B2-8930-ADEB076693A7}" type="pres">
      <dgm:prSet presAssocID="{C97DEA24-CD62-4775-BE9D-A5F43E81E8FE}" presName="cycle" presStyleCnt="0">
        <dgm:presLayoutVars>
          <dgm:dir/>
          <dgm:resizeHandles val="exact"/>
        </dgm:presLayoutVars>
      </dgm:prSet>
      <dgm:spPr/>
    </dgm:pt>
    <dgm:pt modelId="{8889B879-B830-4EBF-A440-5F1B0844FAB6}" type="pres">
      <dgm:prSet presAssocID="{15254B9A-1C77-4069-813D-591C79C5D8A3}" presName="node" presStyleLbl="node1" presStyleIdx="0" presStyleCnt="7" custScaleX="183610">
        <dgm:presLayoutVars>
          <dgm:bulletEnabled val="1"/>
        </dgm:presLayoutVars>
      </dgm:prSet>
      <dgm:spPr/>
    </dgm:pt>
    <dgm:pt modelId="{47A90C87-0449-4579-BF60-CBD039272EE7}" type="pres">
      <dgm:prSet presAssocID="{15254B9A-1C77-4069-813D-591C79C5D8A3}" presName="spNode" presStyleCnt="0"/>
      <dgm:spPr/>
    </dgm:pt>
    <dgm:pt modelId="{478B2D64-27E1-4658-8161-CC1501F4463F}" type="pres">
      <dgm:prSet presAssocID="{92424D3E-6237-419A-BB60-EA1DF6DE3189}" presName="sibTrans" presStyleLbl="sibTrans1D1" presStyleIdx="0" presStyleCnt="7"/>
      <dgm:spPr/>
    </dgm:pt>
    <dgm:pt modelId="{C0D2DF5D-B520-4FAB-9DA1-FC5F9A8B6865}" type="pres">
      <dgm:prSet presAssocID="{3E0E76B0-D1A4-46B3-89C0-54613AEA3860}" presName="node" presStyleLbl="node1" presStyleIdx="1" presStyleCnt="7" custScaleX="188280">
        <dgm:presLayoutVars>
          <dgm:bulletEnabled val="1"/>
        </dgm:presLayoutVars>
      </dgm:prSet>
      <dgm:spPr/>
    </dgm:pt>
    <dgm:pt modelId="{5BE6A89C-B0AE-4ECD-8141-7B2435998D78}" type="pres">
      <dgm:prSet presAssocID="{3E0E76B0-D1A4-46B3-89C0-54613AEA3860}" presName="spNode" presStyleCnt="0"/>
      <dgm:spPr/>
    </dgm:pt>
    <dgm:pt modelId="{29EA8B7C-252D-4702-85F2-2760FB90FE8E}" type="pres">
      <dgm:prSet presAssocID="{5FFAAC8C-3B2B-4A2C-BCF0-FD7D9DBC9F9A}" presName="sibTrans" presStyleLbl="sibTrans1D1" presStyleIdx="1" presStyleCnt="7"/>
      <dgm:spPr/>
    </dgm:pt>
    <dgm:pt modelId="{B3BAF571-F21E-40E4-B0C2-1F7005447AFE}" type="pres">
      <dgm:prSet presAssocID="{0F145655-398A-4BB2-ADFE-EF7F69613559}" presName="node" presStyleLbl="node1" presStyleIdx="2" presStyleCnt="7" custScaleX="213892">
        <dgm:presLayoutVars>
          <dgm:bulletEnabled val="1"/>
        </dgm:presLayoutVars>
      </dgm:prSet>
      <dgm:spPr/>
    </dgm:pt>
    <dgm:pt modelId="{B51A96C5-325D-43CB-8529-32F2C2119A2D}" type="pres">
      <dgm:prSet presAssocID="{0F145655-398A-4BB2-ADFE-EF7F69613559}" presName="spNode" presStyleCnt="0"/>
      <dgm:spPr/>
    </dgm:pt>
    <dgm:pt modelId="{3DA3AC45-753B-4568-97C4-1FAF30E5E9AD}" type="pres">
      <dgm:prSet presAssocID="{909E4E34-6B07-4E03-A2C8-6B24BC9AEC84}" presName="sibTrans" presStyleLbl="sibTrans1D1" presStyleIdx="2" presStyleCnt="7"/>
      <dgm:spPr/>
    </dgm:pt>
    <dgm:pt modelId="{919E1B29-8A97-4AD6-9B7E-FE53AAC29040}" type="pres">
      <dgm:prSet presAssocID="{FE70CCCA-ACBF-4B13-A64A-D6771FE843F4}" presName="node" presStyleLbl="node1" presStyleIdx="3" presStyleCnt="7" custScaleX="164259">
        <dgm:presLayoutVars>
          <dgm:bulletEnabled val="1"/>
        </dgm:presLayoutVars>
      </dgm:prSet>
      <dgm:spPr/>
    </dgm:pt>
    <dgm:pt modelId="{00DC3D55-3424-4804-A810-EE9D65878528}" type="pres">
      <dgm:prSet presAssocID="{FE70CCCA-ACBF-4B13-A64A-D6771FE843F4}" presName="spNode" presStyleCnt="0"/>
      <dgm:spPr/>
    </dgm:pt>
    <dgm:pt modelId="{71DF92F0-D714-4F73-88E7-BE7F6F018F15}" type="pres">
      <dgm:prSet presAssocID="{F4201E98-404C-4495-9CC6-675A7373E93E}" presName="sibTrans" presStyleLbl="sibTrans1D1" presStyleIdx="3" presStyleCnt="7"/>
      <dgm:spPr/>
    </dgm:pt>
    <dgm:pt modelId="{BA986826-378F-452C-BEBE-D94F2C94BC3A}" type="pres">
      <dgm:prSet presAssocID="{3F6C47B4-7981-43A4-9817-912099A4A4F5}" presName="node" presStyleLbl="node1" presStyleIdx="4" presStyleCnt="7" custScaleX="144925">
        <dgm:presLayoutVars>
          <dgm:bulletEnabled val="1"/>
        </dgm:presLayoutVars>
      </dgm:prSet>
      <dgm:spPr/>
    </dgm:pt>
    <dgm:pt modelId="{300FC633-9AE7-4681-ADFF-CD1348E94A0E}" type="pres">
      <dgm:prSet presAssocID="{3F6C47B4-7981-43A4-9817-912099A4A4F5}" presName="spNode" presStyleCnt="0"/>
      <dgm:spPr/>
    </dgm:pt>
    <dgm:pt modelId="{935A0797-6F11-4F79-973A-8A2ED34C57F6}" type="pres">
      <dgm:prSet presAssocID="{E100F4CD-FC6D-49F5-9635-FD90CF70EFAC}" presName="sibTrans" presStyleLbl="sibTrans1D1" presStyleIdx="4" presStyleCnt="7"/>
      <dgm:spPr/>
    </dgm:pt>
    <dgm:pt modelId="{4688BB18-3BC6-43E9-B02E-7829316BED36}" type="pres">
      <dgm:prSet presAssocID="{942687EF-C4B3-402E-A83B-45497DD20ECF}" presName="node" presStyleLbl="node1" presStyleIdx="5" presStyleCnt="7" custScaleX="157368">
        <dgm:presLayoutVars>
          <dgm:bulletEnabled val="1"/>
        </dgm:presLayoutVars>
      </dgm:prSet>
      <dgm:spPr/>
    </dgm:pt>
    <dgm:pt modelId="{D43E72DD-FCD2-40F0-9AE9-2BD4D7646706}" type="pres">
      <dgm:prSet presAssocID="{942687EF-C4B3-402E-A83B-45497DD20ECF}" presName="spNode" presStyleCnt="0"/>
      <dgm:spPr/>
    </dgm:pt>
    <dgm:pt modelId="{EA9222C6-19D7-4D42-8B2B-98517D4536DE}" type="pres">
      <dgm:prSet presAssocID="{522D5DDA-22E4-44E3-B31D-D958C6FC22D9}" presName="sibTrans" presStyleLbl="sibTrans1D1" presStyleIdx="5" presStyleCnt="7"/>
      <dgm:spPr/>
    </dgm:pt>
    <dgm:pt modelId="{70696053-527A-4126-A2E3-DAD94D828286}" type="pres">
      <dgm:prSet presAssocID="{F9CB7AB5-1A1E-46DF-9738-40FB51A80086}" presName="node" presStyleLbl="node1" presStyleIdx="6" presStyleCnt="7" custScaleX="166227">
        <dgm:presLayoutVars>
          <dgm:bulletEnabled val="1"/>
        </dgm:presLayoutVars>
      </dgm:prSet>
      <dgm:spPr/>
    </dgm:pt>
    <dgm:pt modelId="{41671B92-1760-4740-AF74-9ABDEE99A182}" type="pres">
      <dgm:prSet presAssocID="{F9CB7AB5-1A1E-46DF-9738-40FB51A80086}" presName="spNode" presStyleCnt="0"/>
      <dgm:spPr/>
    </dgm:pt>
    <dgm:pt modelId="{49A83083-D477-4A9E-852D-D1AAF1B5205E}" type="pres">
      <dgm:prSet presAssocID="{C8828A8F-4275-4078-BC48-A123571BDE7F}" presName="sibTrans" presStyleLbl="sibTrans1D1" presStyleIdx="6" presStyleCnt="7"/>
      <dgm:spPr/>
    </dgm:pt>
  </dgm:ptLst>
  <dgm:cxnLst>
    <dgm:cxn modelId="{04444000-CD76-4EAC-9E6D-2D3A49B817D2}" type="presOf" srcId="{942687EF-C4B3-402E-A83B-45497DD20ECF}" destId="{4688BB18-3BC6-43E9-B02E-7829316BED36}" srcOrd="0" destOrd="0" presId="urn:microsoft.com/office/officeart/2005/8/layout/cycle6"/>
    <dgm:cxn modelId="{3607241E-EA1C-4BF5-9C4A-81CA9EFF564D}" type="presOf" srcId="{522D5DDA-22E4-44E3-B31D-D958C6FC22D9}" destId="{EA9222C6-19D7-4D42-8B2B-98517D4536DE}" srcOrd="0" destOrd="0" presId="urn:microsoft.com/office/officeart/2005/8/layout/cycle6"/>
    <dgm:cxn modelId="{D5C35D24-8710-4D85-AC69-2647E3C6866D}" type="presOf" srcId="{3E0E76B0-D1A4-46B3-89C0-54613AEA3860}" destId="{C0D2DF5D-B520-4FAB-9DA1-FC5F9A8B6865}" srcOrd="0" destOrd="0" presId="urn:microsoft.com/office/officeart/2005/8/layout/cycle6"/>
    <dgm:cxn modelId="{0AAF232C-E02E-4B8A-9CFA-515CDE1EF305}" srcId="{C97DEA24-CD62-4775-BE9D-A5F43E81E8FE}" destId="{3E0E76B0-D1A4-46B3-89C0-54613AEA3860}" srcOrd="1" destOrd="0" parTransId="{CF4CFE0E-34D0-4A4C-AB25-3502D65946B0}" sibTransId="{5FFAAC8C-3B2B-4A2C-BCF0-FD7D9DBC9F9A}"/>
    <dgm:cxn modelId="{78B1595B-FA22-42DE-952F-02D11BC977FE}" type="presOf" srcId="{909E4E34-6B07-4E03-A2C8-6B24BC9AEC84}" destId="{3DA3AC45-753B-4568-97C4-1FAF30E5E9AD}" srcOrd="0" destOrd="0" presId="urn:microsoft.com/office/officeart/2005/8/layout/cycle6"/>
    <dgm:cxn modelId="{8F682A60-74E2-457B-8E79-9F1A98049C53}" type="presOf" srcId="{FE70CCCA-ACBF-4B13-A64A-D6771FE843F4}" destId="{919E1B29-8A97-4AD6-9B7E-FE53AAC29040}" srcOrd="0" destOrd="0" presId="urn:microsoft.com/office/officeart/2005/8/layout/cycle6"/>
    <dgm:cxn modelId="{05DF6563-4E20-4CEE-8BF3-90AD045298BC}" srcId="{C97DEA24-CD62-4775-BE9D-A5F43E81E8FE}" destId="{942687EF-C4B3-402E-A83B-45497DD20ECF}" srcOrd="5" destOrd="0" parTransId="{6A192AA8-BA35-4A00-86EB-ADE30CCD0C25}" sibTransId="{522D5DDA-22E4-44E3-B31D-D958C6FC22D9}"/>
    <dgm:cxn modelId="{403DA766-1C64-4144-A532-5B12EA11FF5A}" type="presOf" srcId="{F9CB7AB5-1A1E-46DF-9738-40FB51A80086}" destId="{70696053-527A-4126-A2E3-DAD94D828286}" srcOrd="0" destOrd="0" presId="urn:microsoft.com/office/officeart/2005/8/layout/cycle6"/>
    <dgm:cxn modelId="{1F03C347-51E0-4862-8100-C8AA79BD6A96}" srcId="{C97DEA24-CD62-4775-BE9D-A5F43E81E8FE}" destId="{15254B9A-1C77-4069-813D-591C79C5D8A3}" srcOrd="0" destOrd="0" parTransId="{FD707894-96C2-492C-A37C-4329154558A1}" sibTransId="{92424D3E-6237-419A-BB60-EA1DF6DE3189}"/>
    <dgm:cxn modelId="{6F6A5B6B-BCE7-42F4-8397-D74B7CA71B60}" type="presOf" srcId="{C97DEA24-CD62-4775-BE9D-A5F43E81E8FE}" destId="{E4FBB9DB-6544-45B2-8930-ADEB076693A7}" srcOrd="0" destOrd="0" presId="urn:microsoft.com/office/officeart/2005/8/layout/cycle6"/>
    <dgm:cxn modelId="{7022517A-2E2C-4524-957A-BF1C1A2676EF}" type="presOf" srcId="{0F145655-398A-4BB2-ADFE-EF7F69613559}" destId="{B3BAF571-F21E-40E4-B0C2-1F7005447AFE}" srcOrd="0" destOrd="0" presId="urn:microsoft.com/office/officeart/2005/8/layout/cycle6"/>
    <dgm:cxn modelId="{C080038E-DD2B-4FCE-BEFF-65EA00A623BD}" type="presOf" srcId="{5FFAAC8C-3B2B-4A2C-BCF0-FD7D9DBC9F9A}" destId="{29EA8B7C-252D-4702-85F2-2760FB90FE8E}" srcOrd="0" destOrd="0" presId="urn:microsoft.com/office/officeart/2005/8/layout/cycle6"/>
    <dgm:cxn modelId="{514F3590-7BC9-480D-BD21-A5AC8D2BEB97}" srcId="{C97DEA24-CD62-4775-BE9D-A5F43E81E8FE}" destId="{3F6C47B4-7981-43A4-9817-912099A4A4F5}" srcOrd="4" destOrd="0" parTransId="{CC161867-CB9A-49F9-B201-3FD01BF4E038}" sibTransId="{E100F4CD-FC6D-49F5-9635-FD90CF70EFAC}"/>
    <dgm:cxn modelId="{1DECB4A6-4DE7-46DA-B248-5206207BA55A}" srcId="{C97DEA24-CD62-4775-BE9D-A5F43E81E8FE}" destId="{FE70CCCA-ACBF-4B13-A64A-D6771FE843F4}" srcOrd="3" destOrd="0" parTransId="{1B1E843C-4593-4D70-AAED-A567FE89AD14}" sibTransId="{F4201E98-404C-4495-9CC6-675A7373E93E}"/>
    <dgm:cxn modelId="{6953D7B2-FF2A-468C-8752-2AF68F6628AA}" type="presOf" srcId="{F4201E98-404C-4495-9CC6-675A7373E93E}" destId="{71DF92F0-D714-4F73-88E7-BE7F6F018F15}" srcOrd="0" destOrd="0" presId="urn:microsoft.com/office/officeart/2005/8/layout/cycle6"/>
    <dgm:cxn modelId="{0BAD25B9-F1EF-41EB-83FA-77ACE74DE823}" type="presOf" srcId="{92424D3E-6237-419A-BB60-EA1DF6DE3189}" destId="{478B2D64-27E1-4658-8161-CC1501F4463F}" srcOrd="0" destOrd="0" presId="urn:microsoft.com/office/officeart/2005/8/layout/cycle6"/>
    <dgm:cxn modelId="{832125C5-347A-45F4-83CD-40638134CB29}" type="presOf" srcId="{15254B9A-1C77-4069-813D-591C79C5D8A3}" destId="{8889B879-B830-4EBF-A440-5F1B0844FAB6}" srcOrd="0" destOrd="0" presId="urn:microsoft.com/office/officeart/2005/8/layout/cycle6"/>
    <dgm:cxn modelId="{6532B3CC-181D-46B4-999C-28E2C1DA8CDF}" srcId="{C97DEA24-CD62-4775-BE9D-A5F43E81E8FE}" destId="{F9CB7AB5-1A1E-46DF-9738-40FB51A80086}" srcOrd="6" destOrd="0" parTransId="{ABDA04FA-55E0-4EB9-986B-E6A116EF60F9}" sibTransId="{C8828A8F-4275-4078-BC48-A123571BDE7F}"/>
    <dgm:cxn modelId="{853C50D2-DC02-4B1A-B99D-600463B257FD}" srcId="{C97DEA24-CD62-4775-BE9D-A5F43E81E8FE}" destId="{0F145655-398A-4BB2-ADFE-EF7F69613559}" srcOrd="2" destOrd="0" parTransId="{B9C51990-9886-4E89-9269-7E96904E1380}" sibTransId="{909E4E34-6B07-4E03-A2C8-6B24BC9AEC84}"/>
    <dgm:cxn modelId="{07F3D4D3-F719-4CEE-9A6C-EC0512AE32FC}" type="presOf" srcId="{C8828A8F-4275-4078-BC48-A123571BDE7F}" destId="{49A83083-D477-4A9E-852D-D1AAF1B5205E}" srcOrd="0" destOrd="0" presId="urn:microsoft.com/office/officeart/2005/8/layout/cycle6"/>
    <dgm:cxn modelId="{FDE3D1ED-39F5-4CF7-8045-98EB1E268F5D}" type="presOf" srcId="{3F6C47B4-7981-43A4-9817-912099A4A4F5}" destId="{BA986826-378F-452C-BEBE-D94F2C94BC3A}" srcOrd="0" destOrd="0" presId="urn:microsoft.com/office/officeart/2005/8/layout/cycle6"/>
    <dgm:cxn modelId="{860857F1-AD25-4FD9-B6A1-AF165290BAE2}" type="presOf" srcId="{E100F4CD-FC6D-49F5-9635-FD90CF70EFAC}" destId="{935A0797-6F11-4F79-973A-8A2ED34C57F6}" srcOrd="0" destOrd="0" presId="urn:microsoft.com/office/officeart/2005/8/layout/cycle6"/>
    <dgm:cxn modelId="{CEC50C19-0CBB-48F9-B289-60440A4D75AA}" type="presParOf" srcId="{E4FBB9DB-6544-45B2-8930-ADEB076693A7}" destId="{8889B879-B830-4EBF-A440-5F1B0844FAB6}" srcOrd="0" destOrd="0" presId="urn:microsoft.com/office/officeart/2005/8/layout/cycle6"/>
    <dgm:cxn modelId="{F94B3391-EE00-4677-929A-749697770367}" type="presParOf" srcId="{E4FBB9DB-6544-45B2-8930-ADEB076693A7}" destId="{47A90C87-0449-4579-BF60-CBD039272EE7}" srcOrd="1" destOrd="0" presId="urn:microsoft.com/office/officeart/2005/8/layout/cycle6"/>
    <dgm:cxn modelId="{BEA08A63-90BE-4498-A7CF-A92F008B8B00}" type="presParOf" srcId="{E4FBB9DB-6544-45B2-8930-ADEB076693A7}" destId="{478B2D64-27E1-4658-8161-CC1501F4463F}" srcOrd="2" destOrd="0" presId="urn:microsoft.com/office/officeart/2005/8/layout/cycle6"/>
    <dgm:cxn modelId="{3BFEFB5B-94AB-4120-AA3B-7C5D488CDD66}" type="presParOf" srcId="{E4FBB9DB-6544-45B2-8930-ADEB076693A7}" destId="{C0D2DF5D-B520-4FAB-9DA1-FC5F9A8B6865}" srcOrd="3" destOrd="0" presId="urn:microsoft.com/office/officeart/2005/8/layout/cycle6"/>
    <dgm:cxn modelId="{C498034F-19F1-4CF2-88E1-F5DDE651B6BD}" type="presParOf" srcId="{E4FBB9DB-6544-45B2-8930-ADEB076693A7}" destId="{5BE6A89C-B0AE-4ECD-8141-7B2435998D78}" srcOrd="4" destOrd="0" presId="urn:microsoft.com/office/officeart/2005/8/layout/cycle6"/>
    <dgm:cxn modelId="{FE55AE90-D351-4F9A-9FE1-BA9354265846}" type="presParOf" srcId="{E4FBB9DB-6544-45B2-8930-ADEB076693A7}" destId="{29EA8B7C-252D-4702-85F2-2760FB90FE8E}" srcOrd="5" destOrd="0" presId="urn:microsoft.com/office/officeart/2005/8/layout/cycle6"/>
    <dgm:cxn modelId="{99D68F4D-F563-4F7D-BEEC-3DCE48A99221}" type="presParOf" srcId="{E4FBB9DB-6544-45B2-8930-ADEB076693A7}" destId="{B3BAF571-F21E-40E4-B0C2-1F7005447AFE}" srcOrd="6" destOrd="0" presId="urn:microsoft.com/office/officeart/2005/8/layout/cycle6"/>
    <dgm:cxn modelId="{C57C7736-BF18-4BFF-908A-0662618A7BF6}" type="presParOf" srcId="{E4FBB9DB-6544-45B2-8930-ADEB076693A7}" destId="{B51A96C5-325D-43CB-8529-32F2C2119A2D}" srcOrd="7" destOrd="0" presId="urn:microsoft.com/office/officeart/2005/8/layout/cycle6"/>
    <dgm:cxn modelId="{0591B858-B973-4B67-BD4C-89384BD6AFC3}" type="presParOf" srcId="{E4FBB9DB-6544-45B2-8930-ADEB076693A7}" destId="{3DA3AC45-753B-4568-97C4-1FAF30E5E9AD}" srcOrd="8" destOrd="0" presId="urn:microsoft.com/office/officeart/2005/8/layout/cycle6"/>
    <dgm:cxn modelId="{4461ED11-5469-4E7B-AE38-03A6F55158C0}" type="presParOf" srcId="{E4FBB9DB-6544-45B2-8930-ADEB076693A7}" destId="{919E1B29-8A97-4AD6-9B7E-FE53AAC29040}" srcOrd="9" destOrd="0" presId="urn:microsoft.com/office/officeart/2005/8/layout/cycle6"/>
    <dgm:cxn modelId="{755E728A-1AAC-44E7-B6AD-53BFF46BC9CC}" type="presParOf" srcId="{E4FBB9DB-6544-45B2-8930-ADEB076693A7}" destId="{00DC3D55-3424-4804-A810-EE9D65878528}" srcOrd="10" destOrd="0" presId="urn:microsoft.com/office/officeart/2005/8/layout/cycle6"/>
    <dgm:cxn modelId="{5D031787-0C73-4373-B573-A4095B26E736}" type="presParOf" srcId="{E4FBB9DB-6544-45B2-8930-ADEB076693A7}" destId="{71DF92F0-D714-4F73-88E7-BE7F6F018F15}" srcOrd="11" destOrd="0" presId="urn:microsoft.com/office/officeart/2005/8/layout/cycle6"/>
    <dgm:cxn modelId="{8B715966-FE71-4464-96D5-6C16A57499C9}" type="presParOf" srcId="{E4FBB9DB-6544-45B2-8930-ADEB076693A7}" destId="{BA986826-378F-452C-BEBE-D94F2C94BC3A}" srcOrd="12" destOrd="0" presId="urn:microsoft.com/office/officeart/2005/8/layout/cycle6"/>
    <dgm:cxn modelId="{736DE8F7-67AF-493D-BE1E-667A99DC35A4}" type="presParOf" srcId="{E4FBB9DB-6544-45B2-8930-ADEB076693A7}" destId="{300FC633-9AE7-4681-ADFF-CD1348E94A0E}" srcOrd="13" destOrd="0" presId="urn:microsoft.com/office/officeart/2005/8/layout/cycle6"/>
    <dgm:cxn modelId="{E7CA35BA-9A6A-42EF-8E3C-83773CD6D8FA}" type="presParOf" srcId="{E4FBB9DB-6544-45B2-8930-ADEB076693A7}" destId="{935A0797-6F11-4F79-973A-8A2ED34C57F6}" srcOrd="14" destOrd="0" presId="urn:microsoft.com/office/officeart/2005/8/layout/cycle6"/>
    <dgm:cxn modelId="{DA2D18AF-A439-4B62-95BE-AA7FB088F84E}" type="presParOf" srcId="{E4FBB9DB-6544-45B2-8930-ADEB076693A7}" destId="{4688BB18-3BC6-43E9-B02E-7829316BED36}" srcOrd="15" destOrd="0" presId="urn:microsoft.com/office/officeart/2005/8/layout/cycle6"/>
    <dgm:cxn modelId="{394FD475-B974-45D6-BACB-5A73509AB747}" type="presParOf" srcId="{E4FBB9DB-6544-45B2-8930-ADEB076693A7}" destId="{D43E72DD-FCD2-40F0-9AE9-2BD4D7646706}" srcOrd="16" destOrd="0" presId="urn:microsoft.com/office/officeart/2005/8/layout/cycle6"/>
    <dgm:cxn modelId="{01919726-CD72-43EE-9DFE-636A4890BBCE}" type="presParOf" srcId="{E4FBB9DB-6544-45B2-8930-ADEB076693A7}" destId="{EA9222C6-19D7-4D42-8B2B-98517D4536DE}" srcOrd="17" destOrd="0" presId="urn:microsoft.com/office/officeart/2005/8/layout/cycle6"/>
    <dgm:cxn modelId="{92231DD2-81FB-493B-B275-87183B2F0841}" type="presParOf" srcId="{E4FBB9DB-6544-45B2-8930-ADEB076693A7}" destId="{70696053-527A-4126-A2E3-DAD94D828286}" srcOrd="18" destOrd="0" presId="urn:microsoft.com/office/officeart/2005/8/layout/cycle6"/>
    <dgm:cxn modelId="{DF6DFE73-A6F8-4D5F-AFA7-0EE0A9C1662D}" type="presParOf" srcId="{E4FBB9DB-6544-45B2-8930-ADEB076693A7}" destId="{41671B92-1760-4740-AF74-9ABDEE99A182}" srcOrd="19" destOrd="0" presId="urn:microsoft.com/office/officeart/2005/8/layout/cycle6"/>
    <dgm:cxn modelId="{FF99408A-E87E-46CA-B0B3-230B66B5F3D3}" type="presParOf" srcId="{E4FBB9DB-6544-45B2-8930-ADEB076693A7}" destId="{49A83083-D477-4A9E-852D-D1AAF1B5205E}" srcOrd="20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69BB2A0-5CFE-4EEC-A380-4ED760E546F8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AC2016A-7FCB-40BC-A878-D3AE5841CC8E}">
      <dgm:prSet phldrT="[Текст]" custT="1"/>
      <dgm:spPr/>
      <dgm:t>
        <a:bodyPr/>
        <a:lstStyle/>
        <a:p>
          <a:r>
            <a:rPr lang="ru-RU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Словесные</a:t>
          </a:r>
        </a:p>
      </dgm:t>
    </dgm:pt>
    <dgm:pt modelId="{FF75A279-C31F-4747-8B56-64B0BAAB3F85}" type="parTrans" cxnId="{5513D323-B75C-4BA7-8B3B-3314FAA104B3}">
      <dgm:prSet/>
      <dgm:spPr/>
      <dgm:t>
        <a:bodyPr/>
        <a:lstStyle/>
        <a:p>
          <a:endParaRPr lang="ru-RU"/>
        </a:p>
      </dgm:t>
    </dgm:pt>
    <dgm:pt modelId="{29A55738-D2B4-4348-9C2C-B769D53650A2}" type="sibTrans" cxnId="{5513D323-B75C-4BA7-8B3B-3314FAA104B3}">
      <dgm:prSet/>
      <dgm:spPr/>
      <dgm:t>
        <a:bodyPr/>
        <a:lstStyle/>
        <a:p>
          <a:endParaRPr lang="ru-RU"/>
        </a:p>
      </dgm:t>
    </dgm:pt>
    <dgm:pt modelId="{32CF4B7E-D02F-4806-89CD-5370EFC13511}">
      <dgm:prSet phldrT="[Текст]" custT="1"/>
      <dgm:spPr/>
      <dgm:t>
        <a:bodyPr/>
        <a:lstStyle/>
        <a:p>
          <a:r>
            <a:rPr lang="ru-RU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Наглядные</a:t>
          </a:r>
        </a:p>
      </dgm:t>
    </dgm:pt>
    <dgm:pt modelId="{03410DEB-6DB5-4DD1-AD71-65423D9FEB9E}" type="parTrans" cxnId="{DDF5D8CC-B554-4DFC-86CE-7C9FEF004559}">
      <dgm:prSet/>
      <dgm:spPr/>
      <dgm:t>
        <a:bodyPr/>
        <a:lstStyle/>
        <a:p>
          <a:endParaRPr lang="ru-RU"/>
        </a:p>
      </dgm:t>
    </dgm:pt>
    <dgm:pt modelId="{01D9F178-A174-45FF-BEE1-2D8DC7CFFB68}" type="sibTrans" cxnId="{DDF5D8CC-B554-4DFC-86CE-7C9FEF004559}">
      <dgm:prSet/>
      <dgm:spPr/>
      <dgm:t>
        <a:bodyPr/>
        <a:lstStyle/>
        <a:p>
          <a:endParaRPr lang="ru-RU"/>
        </a:p>
      </dgm:t>
    </dgm:pt>
    <dgm:pt modelId="{F14F8E1F-C5E9-4916-B13A-5BBDE324B34B}">
      <dgm:prSet phldrT="[Текст]" custT="1"/>
      <dgm:spPr/>
      <dgm:t>
        <a:bodyPr/>
        <a:lstStyle/>
        <a:p>
          <a:r>
            <a:rPr lang="ru-RU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методы для первичного восприятия информации</a:t>
          </a:r>
        </a:p>
      </dgm:t>
    </dgm:pt>
    <dgm:pt modelId="{6F0460EA-0FAE-49B2-94FA-0F2F3E6AA132}" type="parTrans" cxnId="{05E87D16-79FE-40DD-B5C1-3C470ABC2F0F}">
      <dgm:prSet/>
      <dgm:spPr/>
      <dgm:t>
        <a:bodyPr/>
        <a:lstStyle/>
        <a:p>
          <a:endParaRPr lang="ru-RU"/>
        </a:p>
      </dgm:t>
    </dgm:pt>
    <dgm:pt modelId="{4F4FB6CE-631C-42CD-83A1-612B3C358BA9}" type="sibTrans" cxnId="{05E87D16-79FE-40DD-B5C1-3C470ABC2F0F}">
      <dgm:prSet/>
      <dgm:spPr/>
      <dgm:t>
        <a:bodyPr/>
        <a:lstStyle/>
        <a:p>
          <a:endParaRPr lang="ru-RU"/>
        </a:p>
      </dgm:t>
    </dgm:pt>
    <dgm:pt modelId="{A9919421-0A77-4BA9-A680-EAA7E62DDEA1}">
      <dgm:prSet phldrT="[Текст]" custT="1"/>
      <dgm:spPr/>
      <dgm:t>
        <a:bodyPr/>
        <a:lstStyle/>
        <a:p>
          <a:r>
            <a:rPr lang="ru-RU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методы осмысления, развития и углубления полученных знаний (навыков и умений)</a:t>
          </a:r>
        </a:p>
      </dgm:t>
    </dgm:pt>
    <dgm:pt modelId="{F4B656C4-10B1-442F-8FF0-B3DA015FCE58}" type="parTrans" cxnId="{FC74490B-15AD-4FD2-8E90-422E461D1E24}">
      <dgm:prSet/>
      <dgm:spPr/>
      <dgm:t>
        <a:bodyPr/>
        <a:lstStyle/>
        <a:p>
          <a:endParaRPr lang="ru-RU"/>
        </a:p>
      </dgm:t>
    </dgm:pt>
    <dgm:pt modelId="{FC2370C1-F67D-467F-955C-89284AAEB605}" type="sibTrans" cxnId="{FC74490B-15AD-4FD2-8E90-422E461D1E24}">
      <dgm:prSet/>
      <dgm:spPr/>
      <dgm:t>
        <a:bodyPr/>
        <a:lstStyle/>
        <a:p>
          <a:endParaRPr lang="ru-RU"/>
        </a:p>
      </dgm:t>
    </dgm:pt>
    <dgm:pt modelId="{2E60A88B-5C3A-46BB-84D9-6F96FDB7B5A4}">
      <dgm:prSet phldrT="[Текст]" custT="1"/>
      <dgm:spPr/>
      <dgm:t>
        <a:bodyPr/>
        <a:lstStyle/>
        <a:p>
          <a:r>
            <a:rPr lang="ru-RU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Методы обучения по организации образовательного процесса - 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М. А. Данилов и Б. П. Есипов.</a:t>
          </a:r>
          <a:r>
            <a:rPr lang="ru-RU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2C85E2E-F57B-407F-88D4-ECEB59E512C1}" type="parTrans" cxnId="{73CB90B9-BB93-4C48-AC61-57F7FD4B1CC6}">
      <dgm:prSet/>
      <dgm:spPr/>
      <dgm:t>
        <a:bodyPr/>
        <a:lstStyle/>
        <a:p>
          <a:endParaRPr lang="ru-RU"/>
        </a:p>
      </dgm:t>
    </dgm:pt>
    <dgm:pt modelId="{AE6641C5-7D3A-431C-AA1D-F554E9F3B5BF}" type="sibTrans" cxnId="{73CB90B9-BB93-4C48-AC61-57F7FD4B1CC6}">
      <dgm:prSet/>
      <dgm:spPr/>
      <dgm:t>
        <a:bodyPr/>
        <a:lstStyle/>
        <a:p>
          <a:endParaRPr lang="ru-RU"/>
        </a:p>
      </dgm:t>
    </dgm:pt>
    <dgm:pt modelId="{416CCDDA-AEDD-43D1-AB90-A9A9158C76FB}">
      <dgm:prSet phldrT="[Текст]" custT="1"/>
      <dgm:spPr/>
      <dgm:t>
        <a:bodyPr/>
        <a:lstStyle/>
        <a:p>
          <a:r>
            <a:rPr lang="ru-RU" sz="500" dirty="0"/>
            <a:t> </a:t>
          </a:r>
          <a:r>
            <a:rPr lang="ru-RU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методы получения новых знаний</a:t>
          </a:r>
        </a:p>
      </dgm:t>
    </dgm:pt>
    <dgm:pt modelId="{D4F25DA5-546B-4509-A058-2337DFD80D12}" type="parTrans" cxnId="{8062AE0B-55DE-4C04-ADAF-73C6069E2F88}">
      <dgm:prSet/>
      <dgm:spPr/>
      <dgm:t>
        <a:bodyPr/>
        <a:lstStyle/>
        <a:p>
          <a:endParaRPr lang="ru-RU"/>
        </a:p>
      </dgm:t>
    </dgm:pt>
    <dgm:pt modelId="{96DC1D7B-C059-4005-986E-5EE9D24BC595}" type="sibTrans" cxnId="{8062AE0B-55DE-4C04-ADAF-73C6069E2F88}">
      <dgm:prSet/>
      <dgm:spPr/>
      <dgm:t>
        <a:bodyPr/>
        <a:lstStyle/>
        <a:p>
          <a:endParaRPr lang="ru-RU"/>
        </a:p>
      </dgm:t>
    </dgm:pt>
    <dgm:pt modelId="{CFA795EF-7D05-4BCF-B294-B2ED1F6B960E}">
      <dgm:prSet phldrT="[Текст]" custT="1"/>
      <dgm:spPr/>
      <dgm:t>
        <a:bodyPr/>
        <a:lstStyle/>
        <a:p>
          <a:r>
            <a:rPr lang="ru-RU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методы выработки практических навыков </a:t>
          </a:r>
        </a:p>
      </dgm:t>
    </dgm:pt>
    <dgm:pt modelId="{0072E6ED-D678-4A0E-8C4E-E5959834ECC5}" type="parTrans" cxnId="{C1D989A9-69DC-4075-85FE-CE14E23A8854}">
      <dgm:prSet/>
      <dgm:spPr/>
      <dgm:t>
        <a:bodyPr/>
        <a:lstStyle/>
        <a:p>
          <a:endParaRPr lang="ru-RU"/>
        </a:p>
      </dgm:t>
    </dgm:pt>
    <dgm:pt modelId="{3F07CE32-46C7-459C-AB94-CEAFF010881B}" type="sibTrans" cxnId="{C1D989A9-69DC-4075-85FE-CE14E23A8854}">
      <dgm:prSet/>
      <dgm:spPr/>
      <dgm:t>
        <a:bodyPr/>
        <a:lstStyle/>
        <a:p>
          <a:endParaRPr lang="ru-RU"/>
        </a:p>
      </dgm:t>
    </dgm:pt>
    <dgm:pt modelId="{AE3BB7EF-A125-40C0-8666-C8E7C169C50E}">
      <dgm:prSet phldrT="[Текст]" custT="1"/>
      <dgm:spPr/>
      <dgm:t>
        <a:bodyPr/>
        <a:lstStyle/>
        <a:p>
          <a:r>
            <a:rPr lang="ru-RU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Методы обучения на основе использования средств обучения- К.Д. Ушинский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B294928-E4CC-4232-A6D2-60D0EEEBF361}" type="parTrans" cxnId="{37D8C7A7-05D2-47C9-A323-71ABEF0CCE81}">
      <dgm:prSet/>
      <dgm:spPr/>
      <dgm:t>
        <a:bodyPr/>
        <a:lstStyle/>
        <a:p>
          <a:endParaRPr lang="ru-RU"/>
        </a:p>
      </dgm:t>
    </dgm:pt>
    <dgm:pt modelId="{7B5B5B9C-CCDE-431F-87AC-A030E6D5A382}" type="sibTrans" cxnId="{37D8C7A7-05D2-47C9-A323-71ABEF0CCE81}">
      <dgm:prSet/>
      <dgm:spPr/>
      <dgm:t>
        <a:bodyPr/>
        <a:lstStyle/>
        <a:p>
          <a:endParaRPr lang="ru-RU"/>
        </a:p>
      </dgm:t>
    </dgm:pt>
    <dgm:pt modelId="{156F3972-9474-47AA-9A03-F564547DB096}">
      <dgm:prSet phldrT="[Текст]" custT="1"/>
      <dgm:spPr/>
      <dgm:t>
        <a:bodyPr/>
        <a:lstStyle/>
        <a:p>
          <a:r>
            <a:rPr lang="ru-RU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Методы обучения с учетом способов организации учебного процесса - 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В. А. Сухомлинский</a:t>
          </a:r>
        </a:p>
      </dgm:t>
    </dgm:pt>
    <dgm:pt modelId="{78D5FC16-ED80-4848-A524-B90F3A1CDAFB}" type="parTrans" cxnId="{0EAE24D7-9470-4567-98FE-B20B7C48339A}">
      <dgm:prSet/>
      <dgm:spPr/>
      <dgm:t>
        <a:bodyPr/>
        <a:lstStyle/>
        <a:p>
          <a:endParaRPr lang="ru-RU"/>
        </a:p>
      </dgm:t>
    </dgm:pt>
    <dgm:pt modelId="{FF32A591-389A-4C55-BE34-F5826AEB8DB3}" type="sibTrans" cxnId="{0EAE24D7-9470-4567-98FE-B20B7C48339A}">
      <dgm:prSet/>
      <dgm:spPr/>
      <dgm:t>
        <a:bodyPr/>
        <a:lstStyle/>
        <a:p>
          <a:endParaRPr lang="ru-RU"/>
        </a:p>
      </dgm:t>
    </dgm:pt>
    <dgm:pt modelId="{D96B680F-3797-4AFF-8204-940973C01960}">
      <dgm:prSet phldrT="[Текст]" custT="1"/>
      <dgm:spPr/>
      <dgm:t>
        <a:bodyPr/>
        <a:lstStyle/>
        <a:p>
          <a:r>
            <a:rPr lang="ru-RU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Методы обучения по характеру мыслительных процессов и познавательной активности учеников - 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И. Я. Лернер и М. Н.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Скаткин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r>
            <a:rPr lang="ru-RU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30C7A34-CB15-4D51-876C-E67BFFA34475}" type="parTrans" cxnId="{048FEE67-99B9-4683-893D-EF3C3D804138}">
      <dgm:prSet/>
      <dgm:spPr/>
      <dgm:t>
        <a:bodyPr/>
        <a:lstStyle/>
        <a:p>
          <a:endParaRPr lang="ru-RU"/>
        </a:p>
      </dgm:t>
    </dgm:pt>
    <dgm:pt modelId="{38C50060-A988-4949-BCA7-9208354CFFFD}" type="sibTrans" cxnId="{048FEE67-99B9-4683-893D-EF3C3D804138}">
      <dgm:prSet/>
      <dgm:spPr/>
      <dgm:t>
        <a:bodyPr/>
        <a:lstStyle/>
        <a:p>
          <a:endParaRPr lang="ru-RU"/>
        </a:p>
      </dgm:t>
    </dgm:pt>
    <dgm:pt modelId="{F5CD3BCA-A4DA-4E91-BBC2-F24560E59561}">
      <dgm:prSet phldrT="[Текст]" custT="1"/>
      <dgm:spPr/>
      <dgm:t>
        <a:bodyPr/>
        <a:lstStyle/>
        <a:p>
          <a:r>
            <a:rPr lang="ru-RU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Методы обучения на основе комплексного подхода к образовательному процессу - 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Ю.К. Бабанский</a:t>
          </a:r>
        </a:p>
      </dgm:t>
    </dgm:pt>
    <dgm:pt modelId="{F0D2A3FD-2151-4A06-A05A-7A8DBCB5C3F8}" type="parTrans" cxnId="{AC7C87A7-35D6-46B4-B7BF-D44005647573}">
      <dgm:prSet/>
      <dgm:spPr/>
      <dgm:t>
        <a:bodyPr/>
        <a:lstStyle/>
        <a:p>
          <a:endParaRPr lang="ru-RU"/>
        </a:p>
      </dgm:t>
    </dgm:pt>
    <dgm:pt modelId="{BC515C31-1498-44F7-A1C0-06C93A5A9A3E}" type="sibTrans" cxnId="{AC7C87A7-35D6-46B4-B7BF-D44005647573}">
      <dgm:prSet/>
      <dgm:spPr/>
      <dgm:t>
        <a:bodyPr/>
        <a:lstStyle/>
        <a:p>
          <a:endParaRPr lang="ru-RU"/>
        </a:p>
      </dgm:t>
    </dgm:pt>
    <dgm:pt modelId="{4FC00AE3-BE67-4BE0-A520-72D461D1DF8F}">
      <dgm:prSet phldrT="[Текст]" custT="1"/>
      <dgm:spPr/>
      <dgm:t>
        <a:bodyPr/>
        <a:lstStyle/>
        <a:p>
          <a:r>
            <a:rPr lang="ru-RU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Практические</a:t>
          </a:r>
        </a:p>
      </dgm:t>
    </dgm:pt>
    <dgm:pt modelId="{FF7BE879-0225-4952-B17B-838ECB9C5C04}" type="parTrans" cxnId="{36C9699F-187E-426D-9C31-9133A0DEF77E}">
      <dgm:prSet/>
      <dgm:spPr/>
      <dgm:t>
        <a:bodyPr/>
        <a:lstStyle/>
        <a:p>
          <a:endParaRPr lang="ru-RU"/>
        </a:p>
      </dgm:t>
    </dgm:pt>
    <dgm:pt modelId="{6E38548F-7ACD-464C-A86F-4AA16850659D}" type="sibTrans" cxnId="{36C9699F-187E-426D-9C31-9133A0DEF77E}">
      <dgm:prSet/>
      <dgm:spPr/>
      <dgm:t>
        <a:bodyPr/>
        <a:lstStyle/>
        <a:p>
          <a:endParaRPr lang="ru-RU"/>
        </a:p>
      </dgm:t>
    </dgm:pt>
    <dgm:pt modelId="{ADD03DAE-1749-4468-881A-91CC3DE0164B}">
      <dgm:prSet phldrT="[Текст]" custT="1"/>
      <dgm:spPr/>
      <dgm:t>
        <a:bodyPr/>
        <a:lstStyle/>
        <a:p>
          <a:r>
            <a:rPr lang="ru-RU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методы проверки и оценки полученных знаний </a:t>
          </a:r>
        </a:p>
      </dgm:t>
    </dgm:pt>
    <dgm:pt modelId="{CEFC1E5C-58EE-4949-A7DB-B5A630C4359A}" type="parTrans" cxnId="{C574BFD9-5269-44E8-B1EC-B43FA979F8B7}">
      <dgm:prSet/>
      <dgm:spPr/>
      <dgm:t>
        <a:bodyPr/>
        <a:lstStyle/>
        <a:p>
          <a:endParaRPr lang="ru-RU"/>
        </a:p>
      </dgm:t>
    </dgm:pt>
    <dgm:pt modelId="{D977EFEA-2998-4605-8824-275CE6BDCC09}" type="sibTrans" cxnId="{C574BFD9-5269-44E8-B1EC-B43FA979F8B7}">
      <dgm:prSet/>
      <dgm:spPr/>
      <dgm:t>
        <a:bodyPr/>
        <a:lstStyle/>
        <a:p>
          <a:endParaRPr lang="ru-RU"/>
        </a:p>
      </dgm:t>
    </dgm:pt>
    <dgm:pt modelId="{CB632006-1292-4938-8E2E-EFE20C8D897B}">
      <dgm:prSet custT="1"/>
      <dgm:spPr/>
      <dgm:t>
        <a:bodyPr/>
        <a:lstStyle/>
        <a:p>
          <a:r>
            <a:rPr lang="ru-RU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объяснительно-иллюстративные</a:t>
          </a:r>
        </a:p>
      </dgm:t>
    </dgm:pt>
    <dgm:pt modelId="{D4540306-0B48-4CD4-BA9C-F39C9B617972}" type="parTrans" cxnId="{2964A2B6-6E5A-4D3B-B416-1B0E19CFBFEB}">
      <dgm:prSet/>
      <dgm:spPr/>
      <dgm:t>
        <a:bodyPr/>
        <a:lstStyle/>
        <a:p>
          <a:endParaRPr lang="ru-RU"/>
        </a:p>
      </dgm:t>
    </dgm:pt>
    <dgm:pt modelId="{C7ACB8AA-A07B-4B97-8343-969DF5194B9B}" type="sibTrans" cxnId="{2964A2B6-6E5A-4D3B-B416-1B0E19CFBFEB}">
      <dgm:prSet/>
      <dgm:spPr/>
      <dgm:t>
        <a:bodyPr/>
        <a:lstStyle/>
        <a:p>
          <a:endParaRPr lang="ru-RU"/>
        </a:p>
      </dgm:t>
    </dgm:pt>
    <dgm:pt modelId="{FF383D01-A58D-4634-B7AD-47485E733B64}">
      <dgm:prSet custT="1"/>
      <dgm:spPr/>
      <dgm:t>
        <a:bodyPr/>
        <a:lstStyle/>
        <a:p>
          <a:r>
            <a:rPr lang="ru-RU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репродуктивные методы</a:t>
          </a:r>
        </a:p>
      </dgm:t>
    </dgm:pt>
    <dgm:pt modelId="{A69D3CA4-8D42-40C0-AB54-F1F516DD039E}" type="parTrans" cxnId="{DE9FC3DD-6B9D-4048-A4B8-8D733D175A35}">
      <dgm:prSet/>
      <dgm:spPr/>
      <dgm:t>
        <a:bodyPr/>
        <a:lstStyle/>
        <a:p>
          <a:endParaRPr lang="ru-RU"/>
        </a:p>
      </dgm:t>
    </dgm:pt>
    <dgm:pt modelId="{03E1DA35-CF07-4473-91F7-31BFAC6AFE04}" type="sibTrans" cxnId="{DE9FC3DD-6B9D-4048-A4B8-8D733D175A35}">
      <dgm:prSet/>
      <dgm:spPr/>
      <dgm:t>
        <a:bodyPr/>
        <a:lstStyle/>
        <a:p>
          <a:endParaRPr lang="ru-RU"/>
        </a:p>
      </dgm:t>
    </dgm:pt>
    <dgm:pt modelId="{F3AEC946-E158-4936-B724-1EBCEB424B60}">
      <dgm:prSet custT="1"/>
      <dgm:spPr/>
      <dgm:t>
        <a:bodyPr/>
        <a:lstStyle/>
        <a:p>
          <a:r>
            <a:rPr lang="ru-RU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проблемное изложение</a:t>
          </a:r>
        </a:p>
      </dgm:t>
    </dgm:pt>
    <dgm:pt modelId="{E2ED2F3B-083B-40F4-87AA-A83388248DA9}" type="parTrans" cxnId="{CF3C9566-86F1-401C-B36E-BA17B4BE7FD6}">
      <dgm:prSet/>
      <dgm:spPr/>
      <dgm:t>
        <a:bodyPr/>
        <a:lstStyle/>
        <a:p>
          <a:endParaRPr lang="ru-RU"/>
        </a:p>
      </dgm:t>
    </dgm:pt>
    <dgm:pt modelId="{ADAE8B48-8837-4A06-BB65-7D102428AC7D}" type="sibTrans" cxnId="{CF3C9566-86F1-401C-B36E-BA17B4BE7FD6}">
      <dgm:prSet/>
      <dgm:spPr/>
      <dgm:t>
        <a:bodyPr/>
        <a:lstStyle/>
        <a:p>
          <a:endParaRPr lang="ru-RU"/>
        </a:p>
      </dgm:t>
    </dgm:pt>
    <dgm:pt modelId="{302F5C94-E754-45B5-BBB8-9AD76A5CA0FB}">
      <dgm:prSet custT="1"/>
      <dgm:spPr/>
      <dgm:t>
        <a:bodyPr/>
        <a:lstStyle/>
        <a:p>
          <a:r>
            <a:rPr lang="ru-RU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эвристический метод (или частично-поисковый</a:t>
          </a:r>
        </a:p>
      </dgm:t>
    </dgm:pt>
    <dgm:pt modelId="{888AFC6A-880F-408E-8FE0-F1FD1C399F5F}" type="parTrans" cxnId="{9896B116-9A3F-4FBC-A980-1067C6204784}">
      <dgm:prSet/>
      <dgm:spPr/>
      <dgm:t>
        <a:bodyPr/>
        <a:lstStyle/>
        <a:p>
          <a:endParaRPr lang="ru-RU"/>
        </a:p>
      </dgm:t>
    </dgm:pt>
    <dgm:pt modelId="{6B857850-161D-4293-8AD9-8128603776E4}" type="sibTrans" cxnId="{9896B116-9A3F-4FBC-A980-1067C6204784}">
      <dgm:prSet/>
      <dgm:spPr/>
      <dgm:t>
        <a:bodyPr/>
        <a:lstStyle/>
        <a:p>
          <a:endParaRPr lang="ru-RU"/>
        </a:p>
      </dgm:t>
    </dgm:pt>
    <dgm:pt modelId="{9564B737-5522-4132-90CD-5A4AC170A654}">
      <dgm:prSet custT="1"/>
      <dgm:spPr/>
      <dgm:t>
        <a:bodyPr/>
        <a:lstStyle/>
        <a:p>
          <a:r>
            <a:rPr lang="ru-RU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исследовательский метод</a:t>
          </a:r>
        </a:p>
      </dgm:t>
    </dgm:pt>
    <dgm:pt modelId="{0E0BF9F0-0910-40FA-8E8A-4E577A0B9009}" type="parTrans" cxnId="{D678304B-DE73-487D-B5F1-0A40D2429157}">
      <dgm:prSet/>
      <dgm:spPr/>
      <dgm:t>
        <a:bodyPr/>
        <a:lstStyle/>
        <a:p>
          <a:endParaRPr lang="ru-RU"/>
        </a:p>
      </dgm:t>
    </dgm:pt>
    <dgm:pt modelId="{CFDE135F-A908-4E27-911F-C7A402210AA7}" type="sibTrans" cxnId="{D678304B-DE73-487D-B5F1-0A40D2429157}">
      <dgm:prSet/>
      <dgm:spPr/>
      <dgm:t>
        <a:bodyPr/>
        <a:lstStyle/>
        <a:p>
          <a:endParaRPr lang="ru-RU"/>
        </a:p>
      </dgm:t>
    </dgm:pt>
    <dgm:pt modelId="{0289F1DC-E78C-4770-8ECA-2E4CF0D3B7F3}">
      <dgm:prSet custT="1"/>
      <dgm:spPr/>
      <dgm:t>
        <a:bodyPr/>
        <a:lstStyle/>
        <a:p>
          <a:r>
            <a:rPr lang="ru-RU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методы организации и реализации учебно-познавательного процесса</a:t>
          </a:r>
        </a:p>
      </dgm:t>
    </dgm:pt>
    <dgm:pt modelId="{6B579001-4A1D-444E-8432-F05CC84E9B32}" type="parTrans" cxnId="{64FE1520-1AF6-4ABB-AA54-BD9BE6F55305}">
      <dgm:prSet/>
      <dgm:spPr/>
      <dgm:t>
        <a:bodyPr/>
        <a:lstStyle/>
        <a:p>
          <a:endParaRPr lang="ru-RU"/>
        </a:p>
      </dgm:t>
    </dgm:pt>
    <dgm:pt modelId="{57046C1F-3DEA-4B48-940F-10999A075129}" type="sibTrans" cxnId="{64FE1520-1AF6-4ABB-AA54-BD9BE6F55305}">
      <dgm:prSet/>
      <dgm:spPr/>
      <dgm:t>
        <a:bodyPr/>
        <a:lstStyle/>
        <a:p>
          <a:endParaRPr lang="ru-RU"/>
        </a:p>
      </dgm:t>
    </dgm:pt>
    <dgm:pt modelId="{BE469DCE-FB13-4547-AD1C-53B3F1480C68}">
      <dgm:prSet custT="1"/>
      <dgm:spPr/>
      <dgm:t>
        <a:bodyPr/>
        <a:lstStyle/>
        <a:p>
          <a:r>
            <a:rPr lang="ru-RU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стимулирующие и мотивационные методы</a:t>
          </a:r>
        </a:p>
      </dgm:t>
    </dgm:pt>
    <dgm:pt modelId="{CBF81788-CB44-4E88-B41A-DB0A5A472F86}" type="parTrans" cxnId="{25DFB5F9-DF57-4446-8528-523CDC1C7E8D}">
      <dgm:prSet/>
      <dgm:spPr/>
      <dgm:t>
        <a:bodyPr/>
        <a:lstStyle/>
        <a:p>
          <a:endParaRPr lang="ru-RU"/>
        </a:p>
      </dgm:t>
    </dgm:pt>
    <dgm:pt modelId="{3024EC00-BE0B-4EDF-9D2C-08A6AB5E9D1C}" type="sibTrans" cxnId="{25DFB5F9-DF57-4446-8528-523CDC1C7E8D}">
      <dgm:prSet/>
      <dgm:spPr/>
      <dgm:t>
        <a:bodyPr/>
        <a:lstStyle/>
        <a:p>
          <a:endParaRPr lang="ru-RU"/>
        </a:p>
      </dgm:t>
    </dgm:pt>
    <dgm:pt modelId="{5B212E53-09E2-4069-8EA5-36A8E6DA56C2}">
      <dgm:prSet custT="1"/>
      <dgm:spPr/>
      <dgm:t>
        <a:bodyPr/>
        <a:lstStyle/>
        <a:p>
          <a:r>
            <a:rPr lang="ru-RU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методы контроля и самоконтроля </a:t>
          </a:r>
        </a:p>
      </dgm:t>
    </dgm:pt>
    <dgm:pt modelId="{7CD992C0-6C03-43F6-8D65-EBC7B9BD2006}" type="parTrans" cxnId="{58DF51C6-1E5B-4754-BFA0-D8D2A8D8E6B3}">
      <dgm:prSet/>
      <dgm:spPr/>
      <dgm:t>
        <a:bodyPr/>
        <a:lstStyle/>
        <a:p>
          <a:endParaRPr lang="ru-RU"/>
        </a:p>
      </dgm:t>
    </dgm:pt>
    <dgm:pt modelId="{B12FD99D-25B7-407C-99FB-682A1DE7A98B}" type="sibTrans" cxnId="{58DF51C6-1E5B-4754-BFA0-D8D2A8D8E6B3}">
      <dgm:prSet/>
      <dgm:spPr/>
      <dgm:t>
        <a:bodyPr/>
        <a:lstStyle/>
        <a:p>
          <a:endParaRPr lang="ru-RU"/>
        </a:p>
      </dgm:t>
    </dgm:pt>
    <dgm:pt modelId="{7FD33210-D0B2-474C-97A0-FE35C0ED0EA1}" type="pres">
      <dgm:prSet presAssocID="{969BB2A0-5CFE-4EEC-A380-4ED760E546F8}" presName="Name0" presStyleCnt="0">
        <dgm:presLayoutVars>
          <dgm:dir/>
          <dgm:animLvl val="lvl"/>
          <dgm:resizeHandles val="exact"/>
        </dgm:presLayoutVars>
      </dgm:prSet>
      <dgm:spPr/>
    </dgm:pt>
    <dgm:pt modelId="{CF9FEDB7-6A0E-4399-9456-85EC3CE6E0AA}" type="pres">
      <dgm:prSet presAssocID="{AE3BB7EF-A125-40C0-8666-C8E7C169C50E}" presName="composite" presStyleCnt="0"/>
      <dgm:spPr/>
    </dgm:pt>
    <dgm:pt modelId="{E530EF48-CB2D-4D9F-B97F-D3AAB6DD335F}" type="pres">
      <dgm:prSet presAssocID="{AE3BB7EF-A125-40C0-8666-C8E7C169C50E}" presName="parTx" presStyleLbl="alignNode1" presStyleIdx="0" presStyleCnt="5" custScaleY="165061" custLinFactY="-4350" custLinFactNeighborX="2124" custLinFactNeighborY="-100000">
        <dgm:presLayoutVars>
          <dgm:chMax val="0"/>
          <dgm:chPref val="0"/>
          <dgm:bulletEnabled val="1"/>
        </dgm:presLayoutVars>
      </dgm:prSet>
      <dgm:spPr/>
    </dgm:pt>
    <dgm:pt modelId="{0E376A2D-2502-4F3B-9C85-00C95BD1F75E}" type="pres">
      <dgm:prSet presAssocID="{AE3BB7EF-A125-40C0-8666-C8E7C169C50E}" presName="desTx" presStyleLbl="alignAccFollowNode1" presStyleIdx="0" presStyleCnt="5">
        <dgm:presLayoutVars>
          <dgm:bulletEnabled val="1"/>
        </dgm:presLayoutVars>
      </dgm:prSet>
      <dgm:spPr/>
    </dgm:pt>
    <dgm:pt modelId="{D97F1606-B3E7-463D-9366-EC14C167D51B}" type="pres">
      <dgm:prSet presAssocID="{7B5B5B9C-CCDE-431F-87AC-A030E6D5A382}" presName="space" presStyleCnt="0"/>
      <dgm:spPr/>
    </dgm:pt>
    <dgm:pt modelId="{11CD31D5-79E9-408D-809C-91077EE46729}" type="pres">
      <dgm:prSet presAssocID="{156F3972-9474-47AA-9A03-F564547DB096}" presName="composite" presStyleCnt="0"/>
      <dgm:spPr/>
    </dgm:pt>
    <dgm:pt modelId="{90FF9758-D2DD-4926-89FB-417B8E513E96}" type="pres">
      <dgm:prSet presAssocID="{156F3972-9474-47AA-9A03-F564547DB096}" presName="parTx" presStyleLbl="alignNode1" presStyleIdx="1" presStyleCnt="5" custScaleY="127853" custLinFactY="-27343" custLinFactNeighborX="3537" custLinFactNeighborY="-100000">
        <dgm:presLayoutVars>
          <dgm:chMax val="0"/>
          <dgm:chPref val="0"/>
          <dgm:bulletEnabled val="1"/>
        </dgm:presLayoutVars>
      </dgm:prSet>
      <dgm:spPr/>
    </dgm:pt>
    <dgm:pt modelId="{845EBB74-83E7-41B1-B090-EBC2FD4FB4F2}" type="pres">
      <dgm:prSet presAssocID="{156F3972-9474-47AA-9A03-F564547DB096}" presName="desTx" presStyleLbl="alignAccFollowNode1" presStyleIdx="1" presStyleCnt="5" custScaleY="101644">
        <dgm:presLayoutVars>
          <dgm:bulletEnabled val="1"/>
        </dgm:presLayoutVars>
      </dgm:prSet>
      <dgm:spPr/>
    </dgm:pt>
    <dgm:pt modelId="{51A6302B-659F-45CA-8078-CE909E131CDD}" type="pres">
      <dgm:prSet presAssocID="{FF32A591-389A-4C55-BE34-F5826AEB8DB3}" presName="space" presStyleCnt="0"/>
      <dgm:spPr/>
    </dgm:pt>
    <dgm:pt modelId="{EB08CAD5-09FE-4119-B1FB-D255E036AF0E}" type="pres">
      <dgm:prSet presAssocID="{2E60A88B-5C3A-46BB-84D9-6F96FDB7B5A4}" presName="composite" presStyleCnt="0"/>
      <dgm:spPr/>
    </dgm:pt>
    <dgm:pt modelId="{ED57CAE8-2362-4D17-9D06-96D51DEACC40}" type="pres">
      <dgm:prSet presAssocID="{2E60A88B-5C3A-46BB-84D9-6F96FDB7B5A4}" presName="parTx" presStyleLbl="alignNode1" presStyleIdx="2" presStyleCnt="5" custScaleY="152930" custLinFactY="-60947" custLinFactNeighborX="-98" custLinFactNeighborY="-100000">
        <dgm:presLayoutVars>
          <dgm:chMax val="0"/>
          <dgm:chPref val="0"/>
          <dgm:bulletEnabled val="1"/>
        </dgm:presLayoutVars>
      </dgm:prSet>
      <dgm:spPr/>
    </dgm:pt>
    <dgm:pt modelId="{0895A6F1-78B8-4195-94FD-BD91FBE529CF}" type="pres">
      <dgm:prSet presAssocID="{2E60A88B-5C3A-46BB-84D9-6F96FDB7B5A4}" presName="desTx" presStyleLbl="alignAccFollowNode1" presStyleIdx="2" presStyleCnt="5" custScaleY="95507" custLinFactNeighborX="-98" custLinFactNeighborY="-4558">
        <dgm:presLayoutVars>
          <dgm:bulletEnabled val="1"/>
        </dgm:presLayoutVars>
      </dgm:prSet>
      <dgm:spPr/>
    </dgm:pt>
    <dgm:pt modelId="{C1275BB9-03A6-4DF1-B4AD-7F24A3D2F52C}" type="pres">
      <dgm:prSet presAssocID="{AE6641C5-7D3A-431C-AA1D-F554E9F3B5BF}" presName="space" presStyleCnt="0"/>
      <dgm:spPr/>
    </dgm:pt>
    <dgm:pt modelId="{45FBEAA2-F71C-4BFB-8B3B-062F7018BAD1}" type="pres">
      <dgm:prSet presAssocID="{D96B680F-3797-4AFF-8204-940973C01960}" presName="composite" presStyleCnt="0"/>
      <dgm:spPr/>
    </dgm:pt>
    <dgm:pt modelId="{9156E9A5-0F41-4A99-868D-717399587830}" type="pres">
      <dgm:prSet presAssocID="{D96B680F-3797-4AFF-8204-940973C01960}" presName="parTx" presStyleLbl="alignNode1" presStyleIdx="3" presStyleCnt="5" custScaleX="92800" custScaleY="129771" custLinFactNeighborX="8243" custLinFactNeighborY="-40342">
        <dgm:presLayoutVars>
          <dgm:chMax val="0"/>
          <dgm:chPref val="0"/>
          <dgm:bulletEnabled val="1"/>
        </dgm:presLayoutVars>
      </dgm:prSet>
      <dgm:spPr/>
    </dgm:pt>
    <dgm:pt modelId="{92BD2ED7-AF40-4077-AFFA-8496AA0F39FA}" type="pres">
      <dgm:prSet presAssocID="{D96B680F-3797-4AFF-8204-940973C01960}" presName="desTx" presStyleLbl="alignAccFollowNode1" presStyleIdx="3" presStyleCnt="5" custLinFactNeighborX="4952" custLinFactNeighborY="15550">
        <dgm:presLayoutVars>
          <dgm:bulletEnabled val="1"/>
        </dgm:presLayoutVars>
      </dgm:prSet>
      <dgm:spPr/>
    </dgm:pt>
    <dgm:pt modelId="{B8B79A1E-CB1A-47A7-86E1-CEA6A78CE299}" type="pres">
      <dgm:prSet presAssocID="{38C50060-A988-4949-BCA7-9208354CFFFD}" presName="space" presStyleCnt="0"/>
      <dgm:spPr/>
    </dgm:pt>
    <dgm:pt modelId="{46E75E9F-8433-4842-8D85-505BFBF219F3}" type="pres">
      <dgm:prSet presAssocID="{F5CD3BCA-A4DA-4E91-BBC2-F24560E59561}" presName="composite" presStyleCnt="0"/>
      <dgm:spPr/>
    </dgm:pt>
    <dgm:pt modelId="{42229894-EAD4-4286-8BB9-43B4E08FB137}" type="pres">
      <dgm:prSet presAssocID="{F5CD3BCA-A4DA-4E91-BBC2-F24560E59561}" presName="parTx" presStyleLbl="alignNode1" presStyleIdx="4" presStyleCnt="5" custLinFactNeighborY="-9905">
        <dgm:presLayoutVars>
          <dgm:chMax val="0"/>
          <dgm:chPref val="0"/>
          <dgm:bulletEnabled val="1"/>
        </dgm:presLayoutVars>
      </dgm:prSet>
      <dgm:spPr/>
    </dgm:pt>
    <dgm:pt modelId="{F70E4455-B591-4758-B8CD-9CCA1C676D3F}" type="pres">
      <dgm:prSet presAssocID="{F5CD3BCA-A4DA-4E91-BBC2-F24560E59561}" presName="desTx" presStyleLbl="alignAccFollowNode1" presStyleIdx="4" presStyleCnt="5">
        <dgm:presLayoutVars>
          <dgm:bulletEnabled val="1"/>
        </dgm:presLayoutVars>
      </dgm:prSet>
      <dgm:spPr/>
    </dgm:pt>
  </dgm:ptLst>
  <dgm:cxnLst>
    <dgm:cxn modelId="{26247406-2276-48D5-90BF-5035C3030770}" type="presOf" srcId="{FF383D01-A58D-4634-B7AD-47485E733B64}" destId="{92BD2ED7-AF40-4077-AFFA-8496AA0F39FA}" srcOrd="0" destOrd="1" presId="urn:microsoft.com/office/officeart/2005/8/layout/hList1"/>
    <dgm:cxn modelId="{FC74490B-15AD-4FD2-8E90-422E461D1E24}" srcId="{156F3972-9474-47AA-9A03-F564547DB096}" destId="{A9919421-0A77-4BA9-A680-EAA7E62DDEA1}" srcOrd="1" destOrd="0" parTransId="{F4B656C4-10B1-442F-8FF0-B3DA015FCE58}" sibTransId="{FC2370C1-F67D-467F-955C-89284AAEB605}"/>
    <dgm:cxn modelId="{8062AE0B-55DE-4C04-ADAF-73C6069E2F88}" srcId="{2E60A88B-5C3A-46BB-84D9-6F96FDB7B5A4}" destId="{416CCDDA-AEDD-43D1-AB90-A9A9158C76FB}" srcOrd="0" destOrd="0" parTransId="{D4F25DA5-546B-4509-A058-2337DFD80D12}" sibTransId="{96DC1D7B-C059-4005-986E-5EE9D24BC595}"/>
    <dgm:cxn modelId="{05E87D16-79FE-40DD-B5C1-3C470ABC2F0F}" srcId="{156F3972-9474-47AA-9A03-F564547DB096}" destId="{F14F8E1F-C5E9-4916-B13A-5BBDE324B34B}" srcOrd="0" destOrd="0" parTransId="{6F0460EA-0FAE-49B2-94FA-0F2F3E6AA132}" sibTransId="{4F4FB6CE-631C-42CD-83A1-612B3C358BA9}"/>
    <dgm:cxn modelId="{9896B116-9A3F-4FBC-A980-1067C6204784}" srcId="{D96B680F-3797-4AFF-8204-940973C01960}" destId="{302F5C94-E754-45B5-BBB8-9AD76A5CA0FB}" srcOrd="3" destOrd="0" parTransId="{888AFC6A-880F-408E-8FE0-F1FD1C399F5F}" sibTransId="{6B857850-161D-4293-8AD9-8128603776E4}"/>
    <dgm:cxn modelId="{64FE1520-1AF6-4ABB-AA54-BD9BE6F55305}" srcId="{F5CD3BCA-A4DA-4E91-BBC2-F24560E59561}" destId="{0289F1DC-E78C-4770-8ECA-2E4CF0D3B7F3}" srcOrd="0" destOrd="0" parTransId="{6B579001-4A1D-444E-8432-F05CC84E9B32}" sibTransId="{57046C1F-3DEA-4B48-940F-10999A075129}"/>
    <dgm:cxn modelId="{B1DA7E23-1E83-49C5-A25D-29256B6F9AE3}" type="presOf" srcId="{ADD03DAE-1749-4468-881A-91CC3DE0164B}" destId="{0895A6F1-78B8-4195-94FD-BD91FBE529CF}" srcOrd="0" destOrd="2" presId="urn:microsoft.com/office/officeart/2005/8/layout/hList1"/>
    <dgm:cxn modelId="{5513D323-B75C-4BA7-8B3B-3314FAA104B3}" srcId="{AE3BB7EF-A125-40C0-8666-C8E7C169C50E}" destId="{CAC2016A-7FCB-40BC-A878-D3AE5841CC8E}" srcOrd="0" destOrd="0" parTransId="{FF75A279-C31F-4747-8B56-64B0BAAB3F85}" sibTransId="{29A55738-D2B4-4348-9C2C-B769D53650A2}"/>
    <dgm:cxn modelId="{90841A2B-5D30-4C91-96D4-19CE047A6F1A}" type="presOf" srcId="{CFA795EF-7D05-4BCF-B294-B2ED1F6B960E}" destId="{0895A6F1-78B8-4195-94FD-BD91FBE529CF}" srcOrd="0" destOrd="1" presId="urn:microsoft.com/office/officeart/2005/8/layout/hList1"/>
    <dgm:cxn modelId="{D73B2064-BCFD-4C96-A798-C4E1ECB2ABFB}" type="presOf" srcId="{CB632006-1292-4938-8E2E-EFE20C8D897B}" destId="{92BD2ED7-AF40-4077-AFFA-8496AA0F39FA}" srcOrd="0" destOrd="0" presId="urn:microsoft.com/office/officeart/2005/8/layout/hList1"/>
    <dgm:cxn modelId="{CF3C9566-86F1-401C-B36E-BA17B4BE7FD6}" srcId="{D96B680F-3797-4AFF-8204-940973C01960}" destId="{F3AEC946-E158-4936-B724-1EBCEB424B60}" srcOrd="2" destOrd="0" parTransId="{E2ED2F3B-083B-40F4-87AA-A83388248DA9}" sibTransId="{ADAE8B48-8837-4A06-BB65-7D102428AC7D}"/>
    <dgm:cxn modelId="{048FEE67-99B9-4683-893D-EF3C3D804138}" srcId="{969BB2A0-5CFE-4EEC-A380-4ED760E546F8}" destId="{D96B680F-3797-4AFF-8204-940973C01960}" srcOrd="3" destOrd="0" parTransId="{030C7A34-CB15-4D51-876C-E67BFFA34475}" sibTransId="{38C50060-A988-4949-BCA7-9208354CFFFD}"/>
    <dgm:cxn modelId="{18ECF267-E665-4784-80C4-6F680D33D2C0}" type="presOf" srcId="{2E60A88B-5C3A-46BB-84D9-6F96FDB7B5A4}" destId="{ED57CAE8-2362-4D17-9D06-96D51DEACC40}" srcOrd="0" destOrd="0" presId="urn:microsoft.com/office/officeart/2005/8/layout/hList1"/>
    <dgm:cxn modelId="{D678304B-DE73-487D-B5F1-0A40D2429157}" srcId="{D96B680F-3797-4AFF-8204-940973C01960}" destId="{9564B737-5522-4132-90CD-5A4AC170A654}" srcOrd="4" destOrd="0" parTransId="{0E0BF9F0-0910-40FA-8E8A-4E577A0B9009}" sibTransId="{CFDE135F-A908-4E27-911F-C7A402210AA7}"/>
    <dgm:cxn modelId="{D87CE675-224E-43EE-821E-479B4D0C5D40}" type="presOf" srcId="{BE469DCE-FB13-4547-AD1C-53B3F1480C68}" destId="{F70E4455-B591-4758-B8CD-9CCA1C676D3F}" srcOrd="0" destOrd="1" presId="urn:microsoft.com/office/officeart/2005/8/layout/hList1"/>
    <dgm:cxn modelId="{7F325D77-446D-473A-8B19-FB879168B34D}" type="presOf" srcId="{969BB2A0-5CFE-4EEC-A380-4ED760E546F8}" destId="{7FD33210-D0B2-474C-97A0-FE35C0ED0EA1}" srcOrd="0" destOrd="0" presId="urn:microsoft.com/office/officeart/2005/8/layout/hList1"/>
    <dgm:cxn modelId="{99E1F577-5688-4F7E-9FCF-42A6A458B0F7}" type="presOf" srcId="{302F5C94-E754-45B5-BBB8-9AD76A5CA0FB}" destId="{92BD2ED7-AF40-4077-AFFA-8496AA0F39FA}" srcOrd="0" destOrd="3" presId="urn:microsoft.com/office/officeart/2005/8/layout/hList1"/>
    <dgm:cxn modelId="{2B22087A-4C27-403D-AE22-61129D114835}" type="presOf" srcId="{CAC2016A-7FCB-40BC-A878-D3AE5841CC8E}" destId="{0E376A2D-2502-4F3B-9C85-00C95BD1F75E}" srcOrd="0" destOrd="0" presId="urn:microsoft.com/office/officeart/2005/8/layout/hList1"/>
    <dgm:cxn modelId="{2A33E87C-5930-4B8B-879B-34975F857199}" type="presOf" srcId="{F14F8E1F-C5E9-4916-B13A-5BBDE324B34B}" destId="{845EBB74-83E7-41B1-B090-EBC2FD4FB4F2}" srcOrd="0" destOrd="0" presId="urn:microsoft.com/office/officeart/2005/8/layout/hList1"/>
    <dgm:cxn modelId="{DD2E0080-D738-4D2F-85F3-FDEE130237A8}" type="presOf" srcId="{416CCDDA-AEDD-43D1-AB90-A9A9158C76FB}" destId="{0895A6F1-78B8-4195-94FD-BD91FBE529CF}" srcOrd="0" destOrd="0" presId="urn:microsoft.com/office/officeart/2005/8/layout/hList1"/>
    <dgm:cxn modelId="{D2DFA283-20B8-4241-B5E8-424E9350518A}" type="presOf" srcId="{D96B680F-3797-4AFF-8204-940973C01960}" destId="{9156E9A5-0F41-4A99-868D-717399587830}" srcOrd="0" destOrd="0" presId="urn:microsoft.com/office/officeart/2005/8/layout/hList1"/>
    <dgm:cxn modelId="{0A341395-BF32-474F-9BB8-7F3ACE0A9B60}" type="presOf" srcId="{0289F1DC-E78C-4770-8ECA-2E4CF0D3B7F3}" destId="{F70E4455-B591-4758-B8CD-9CCA1C676D3F}" srcOrd="0" destOrd="0" presId="urn:microsoft.com/office/officeart/2005/8/layout/hList1"/>
    <dgm:cxn modelId="{FA3EDC98-674C-4652-8D25-B1FE0ED2D29E}" type="presOf" srcId="{156F3972-9474-47AA-9A03-F564547DB096}" destId="{90FF9758-D2DD-4926-89FB-417B8E513E96}" srcOrd="0" destOrd="0" presId="urn:microsoft.com/office/officeart/2005/8/layout/hList1"/>
    <dgm:cxn modelId="{36C9699F-187E-426D-9C31-9133A0DEF77E}" srcId="{AE3BB7EF-A125-40C0-8666-C8E7C169C50E}" destId="{4FC00AE3-BE67-4BE0-A520-72D461D1DF8F}" srcOrd="2" destOrd="0" parTransId="{FF7BE879-0225-4952-B17B-838ECB9C5C04}" sibTransId="{6E38548F-7ACD-464C-A86F-4AA16850659D}"/>
    <dgm:cxn modelId="{854E08A5-CC43-4585-972A-A50B77BAAA56}" type="presOf" srcId="{9564B737-5522-4132-90CD-5A4AC170A654}" destId="{92BD2ED7-AF40-4077-AFFA-8496AA0F39FA}" srcOrd="0" destOrd="4" presId="urn:microsoft.com/office/officeart/2005/8/layout/hList1"/>
    <dgm:cxn modelId="{AC7C87A7-35D6-46B4-B7BF-D44005647573}" srcId="{969BB2A0-5CFE-4EEC-A380-4ED760E546F8}" destId="{F5CD3BCA-A4DA-4E91-BBC2-F24560E59561}" srcOrd="4" destOrd="0" parTransId="{F0D2A3FD-2151-4A06-A05A-7A8DBCB5C3F8}" sibTransId="{BC515C31-1498-44F7-A1C0-06C93A5A9A3E}"/>
    <dgm:cxn modelId="{37D8C7A7-05D2-47C9-A323-71ABEF0CCE81}" srcId="{969BB2A0-5CFE-4EEC-A380-4ED760E546F8}" destId="{AE3BB7EF-A125-40C0-8666-C8E7C169C50E}" srcOrd="0" destOrd="0" parTransId="{0B294928-E4CC-4232-A6D2-60D0EEEBF361}" sibTransId="{7B5B5B9C-CCDE-431F-87AC-A030E6D5A382}"/>
    <dgm:cxn modelId="{C1D989A9-69DC-4075-85FE-CE14E23A8854}" srcId="{2E60A88B-5C3A-46BB-84D9-6F96FDB7B5A4}" destId="{CFA795EF-7D05-4BCF-B294-B2ED1F6B960E}" srcOrd="1" destOrd="0" parTransId="{0072E6ED-D678-4A0E-8C4E-E5959834ECC5}" sibTransId="{3F07CE32-46C7-459C-AB94-CEAFF010881B}"/>
    <dgm:cxn modelId="{8C6614B1-AC9E-471D-A3BA-28FB89E2904E}" type="presOf" srcId="{AE3BB7EF-A125-40C0-8666-C8E7C169C50E}" destId="{E530EF48-CB2D-4D9F-B97F-D3AAB6DD335F}" srcOrd="0" destOrd="0" presId="urn:microsoft.com/office/officeart/2005/8/layout/hList1"/>
    <dgm:cxn modelId="{C8DBD9B1-B71E-41B8-8EF2-F59ADB9B8D42}" type="presOf" srcId="{A9919421-0A77-4BA9-A680-EAA7E62DDEA1}" destId="{845EBB74-83E7-41B1-B090-EBC2FD4FB4F2}" srcOrd="0" destOrd="1" presId="urn:microsoft.com/office/officeart/2005/8/layout/hList1"/>
    <dgm:cxn modelId="{2964A2B6-6E5A-4D3B-B416-1B0E19CFBFEB}" srcId="{D96B680F-3797-4AFF-8204-940973C01960}" destId="{CB632006-1292-4938-8E2E-EFE20C8D897B}" srcOrd="0" destOrd="0" parTransId="{D4540306-0B48-4CD4-BA9C-F39C9B617972}" sibTransId="{C7ACB8AA-A07B-4B97-8343-969DF5194B9B}"/>
    <dgm:cxn modelId="{73CB90B9-BB93-4C48-AC61-57F7FD4B1CC6}" srcId="{969BB2A0-5CFE-4EEC-A380-4ED760E546F8}" destId="{2E60A88B-5C3A-46BB-84D9-6F96FDB7B5A4}" srcOrd="2" destOrd="0" parTransId="{72C85E2E-F57B-407F-88D4-ECEB59E512C1}" sibTransId="{AE6641C5-7D3A-431C-AA1D-F554E9F3B5BF}"/>
    <dgm:cxn modelId="{C9C38DC5-DE74-42B1-8FD7-CE7651F2609B}" type="presOf" srcId="{32CF4B7E-D02F-4806-89CD-5370EFC13511}" destId="{0E376A2D-2502-4F3B-9C85-00C95BD1F75E}" srcOrd="0" destOrd="1" presId="urn:microsoft.com/office/officeart/2005/8/layout/hList1"/>
    <dgm:cxn modelId="{58DF51C6-1E5B-4754-BFA0-D8D2A8D8E6B3}" srcId="{F5CD3BCA-A4DA-4E91-BBC2-F24560E59561}" destId="{5B212E53-09E2-4069-8EA5-36A8E6DA56C2}" srcOrd="2" destOrd="0" parTransId="{7CD992C0-6C03-43F6-8D65-EBC7B9BD2006}" sibTransId="{B12FD99D-25B7-407C-99FB-682A1DE7A98B}"/>
    <dgm:cxn modelId="{DDF5D8CC-B554-4DFC-86CE-7C9FEF004559}" srcId="{AE3BB7EF-A125-40C0-8666-C8E7C169C50E}" destId="{32CF4B7E-D02F-4806-89CD-5370EFC13511}" srcOrd="1" destOrd="0" parTransId="{03410DEB-6DB5-4DD1-AD71-65423D9FEB9E}" sibTransId="{01D9F178-A174-45FF-BEE1-2D8DC7CFFB68}"/>
    <dgm:cxn modelId="{7A9DBAD0-D8B7-498B-8970-8C993F9864C5}" type="presOf" srcId="{F3AEC946-E158-4936-B724-1EBCEB424B60}" destId="{92BD2ED7-AF40-4077-AFFA-8496AA0F39FA}" srcOrd="0" destOrd="2" presId="urn:microsoft.com/office/officeart/2005/8/layout/hList1"/>
    <dgm:cxn modelId="{0EAE24D7-9470-4567-98FE-B20B7C48339A}" srcId="{969BB2A0-5CFE-4EEC-A380-4ED760E546F8}" destId="{156F3972-9474-47AA-9A03-F564547DB096}" srcOrd="1" destOrd="0" parTransId="{78D5FC16-ED80-4848-A524-B90F3A1CDAFB}" sibTransId="{FF32A591-389A-4C55-BE34-F5826AEB8DB3}"/>
    <dgm:cxn modelId="{C574BFD9-5269-44E8-B1EC-B43FA979F8B7}" srcId="{2E60A88B-5C3A-46BB-84D9-6F96FDB7B5A4}" destId="{ADD03DAE-1749-4468-881A-91CC3DE0164B}" srcOrd="2" destOrd="0" parTransId="{CEFC1E5C-58EE-4949-A7DB-B5A630C4359A}" sibTransId="{D977EFEA-2998-4605-8824-275CE6BDCC09}"/>
    <dgm:cxn modelId="{DE9FC3DD-6B9D-4048-A4B8-8D733D175A35}" srcId="{D96B680F-3797-4AFF-8204-940973C01960}" destId="{FF383D01-A58D-4634-B7AD-47485E733B64}" srcOrd="1" destOrd="0" parTransId="{A69D3CA4-8D42-40C0-AB54-F1F516DD039E}" sibTransId="{03E1DA35-CF07-4473-91F7-31BFAC6AFE04}"/>
    <dgm:cxn modelId="{4E4A82E7-21FD-42A2-88B0-19620FB86517}" type="presOf" srcId="{F5CD3BCA-A4DA-4E91-BBC2-F24560E59561}" destId="{42229894-EAD4-4286-8BB9-43B4E08FB137}" srcOrd="0" destOrd="0" presId="urn:microsoft.com/office/officeart/2005/8/layout/hList1"/>
    <dgm:cxn modelId="{E211A7EB-BA84-4684-979D-620D8374BE63}" type="presOf" srcId="{4FC00AE3-BE67-4BE0-A520-72D461D1DF8F}" destId="{0E376A2D-2502-4F3B-9C85-00C95BD1F75E}" srcOrd="0" destOrd="2" presId="urn:microsoft.com/office/officeart/2005/8/layout/hList1"/>
    <dgm:cxn modelId="{902316F9-AD77-4BA1-A115-180DB8BBD30C}" type="presOf" srcId="{5B212E53-09E2-4069-8EA5-36A8E6DA56C2}" destId="{F70E4455-B591-4758-B8CD-9CCA1C676D3F}" srcOrd="0" destOrd="2" presId="urn:microsoft.com/office/officeart/2005/8/layout/hList1"/>
    <dgm:cxn modelId="{25DFB5F9-DF57-4446-8528-523CDC1C7E8D}" srcId="{F5CD3BCA-A4DA-4E91-BBC2-F24560E59561}" destId="{BE469DCE-FB13-4547-AD1C-53B3F1480C68}" srcOrd="1" destOrd="0" parTransId="{CBF81788-CB44-4E88-B41A-DB0A5A472F86}" sibTransId="{3024EC00-BE0B-4EDF-9D2C-08A6AB5E9D1C}"/>
    <dgm:cxn modelId="{EEE2594F-E8E0-4811-8D49-1ACB545E1BBC}" type="presParOf" srcId="{7FD33210-D0B2-474C-97A0-FE35C0ED0EA1}" destId="{CF9FEDB7-6A0E-4399-9456-85EC3CE6E0AA}" srcOrd="0" destOrd="0" presId="urn:microsoft.com/office/officeart/2005/8/layout/hList1"/>
    <dgm:cxn modelId="{C7BF2517-5D4B-4D2E-9CBB-3746607DDD6E}" type="presParOf" srcId="{CF9FEDB7-6A0E-4399-9456-85EC3CE6E0AA}" destId="{E530EF48-CB2D-4D9F-B97F-D3AAB6DD335F}" srcOrd="0" destOrd="0" presId="urn:microsoft.com/office/officeart/2005/8/layout/hList1"/>
    <dgm:cxn modelId="{6856FF45-CE5F-4DF9-B827-0C9951C3A179}" type="presParOf" srcId="{CF9FEDB7-6A0E-4399-9456-85EC3CE6E0AA}" destId="{0E376A2D-2502-4F3B-9C85-00C95BD1F75E}" srcOrd="1" destOrd="0" presId="urn:microsoft.com/office/officeart/2005/8/layout/hList1"/>
    <dgm:cxn modelId="{E16944EA-9FA5-435F-9BE9-AC3997A81F7F}" type="presParOf" srcId="{7FD33210-D0B2-474C-97A0-FE35C0ED0EA1}" destId="{D97F1606-B3E7-463D-9366-EC14C167D51B}" srcOrd="1" destOrd="0" presId="urn:microsoft.com/office/officeart/2005/8/layout/hList1"/>
    <dgm:cxn modelId="{ABAB8C44-B8C2-4332-B2C9-FB6DFE5FF483}" type="presParOf" srcId="{7FD33210-D0B2-474C-97A0-FE35C0ED0EA1}" destId="{11CD31D5-79E9-408D-809C-91077EE46729}" srcOrd="2" destOrd="0" presId="urn:microsoft.com/office/officeart/2005/8/layout/hList1"/>
    <dgm:cxn modelId="{F3D57C2B-9D5F-4550-A2BC-5D2B7C477D13}" type="presParOf" srcId="{11CD31D5-79E9-408D-809C-91077EE46729}" destId="{90FF9758-D2DD-4926-89FB-417B8E513E96}" srcOrd="0" destOrd="0" presId="urn:microsoft.com/office/officeart/2005/8/layout/hList1"/>
    <dgm:cxn modelId="{71533829-70A0-47D7-9557-6E59F2C820BD}" type="presParOf" srcId="{11CD31D5-79E9-408D-809C-91077EE46729}" destId="{845EBB74-83E7-41B1-B090-EBC2FD4FB4F2}" srcOrd="1" destOrd="0" presId="urn:microsoft.com/office/officeart/2005/8/layout/hList1"/>
    <dgm:cxn modelId="{88F675B6-62DF-4B29-A42D-E21102575A19}" type="presParOf" srcId="{7FD33210-D0B2-474C-97A0-FE35C0ED0EA1}" destId="{51A6302B-659F-45CA-8078-CE909E131CDD}" srcOrd="3" destOrd="0" presId="urn:microsoft.com/office/officeart/2005/8/layout/hList1"/>
    <dgm:cxn modelId="{BA54045B-005D-40D0-8541-393A3AE98556}" type="presParOf" srcId="{7FD33210-D0B2-474C-97A0-FE35C0ED0EA1}" destId="{EB08CAD5-09FE-4119-B1FB-D255E036AF0E}" srcOrd="4" destOrd="0" presId="urn:microsoft.com/office/officeart/2005/8/layout/hList1"/>
    <dgm:cxn modelId="{8BEA6C9F-FF80-4F47-B05C-C417920E8FF3}" type="presParOf" srcId="{EB08CAD5-09FE-4119-B1FB-D255E036AF0E}" destId="{ED57CAE8-2362-4D17-9D06-96D51DEACC40}" srcOrd="0" destOrd="0" presId="urn:microsoft.com/office/officeart/2005/8/layout/hList1"/>
    <dgm:cxn modelId="{112303D5-BBBA-4598-B836-42543A42A7C2}" type="presParOf" srcId="{EB08CAD5-09FE-4119-B1FB-D255E036AF0E}" destId="{0895A6F1-78B8-4195-94FD-BD91FBE529CF}" srcOrd="1" destOrd="0" presId="urn:microsoft.com/office/officeart/2005/8/layout/hList1"/>
    <dgm:cxn modelId="{60A9801C-3A33-4201-9969-4055C5187463}" type="presParOf" srcId="{7FD33210-D0B2-474C-97A0-FE35C0ED0EA1}" destId="{C1275BB9-03A6-4DF1-B4AD-7F24A3D2F52C}" srcOrd="5" destOrd="0" presId="urn:microsoft.com/office/officeart/2005/8/layout/hList1"/>
    <dgm:cxn modelId="{5C196F54-97AE-458A-BD62-BFF5B5BBA0B5}" type="presParOf" srcId="{7FD33210-D0B2-474C-97A0-FE35C0ED0EA1}" destId="{45FBEAA2-F71C-4BFB-8B3B-062F7018BAD1}" srcOrd="6" destOrd="0" presId="urn:microsoft.com/office/officeart/2005/8/layout/hList1"/>
    <dgm:cxn modelId="{F165306C-0073-4EE7-AFD2-1726DCC96114}" type="presParOf" srcId="{45FBEAA2-F71C-4BFB-8B3B-062F7018BAD1}" destId="{9156E9A5-0F41-4A99-868D-717399587830}" srcOrd="0" destOrd="0" presId="urn:microsoft.com/office/officeart/2005/8/layout/hList1"/>
    <dgm:cxn modelId="{9DAF40B1-2965-4BB0-A1C9-C192842AF6F5}" type="presParOf" srcId="{45FBEAA2-F71C-4BFB-8B3B-062F7018BAD1}" destId="{92BD2ED7-AF40-4077-AFFA-8496AA0F39FA}" srcOrd="1" destOrd="0" presId="urn:microsoft.com/office/officeart/2005/8/layout/hList1"/>
    <dgm:cxn modelId="{81408008-6050-447D-89FA-1CE65A9D92C3}" type="presParOf" srcId="{7FD33210-D0B2-474C-97A0-FE35C0ED0EA1}" destId="{B8B79A1E-CB1A-47A7-86E1-CEA6A78CE299}" srcOrd="7" destOrd="0" presId="urn:microsoft.com/office/officeart/2005/8/layout/hList1"/>
    <dgm:cxn modelId="{25E63A3E-D4EF-4CD8-8462-11C796843951}" type="presParOf" srcId="{7FD33210-D0B2-474C-97A0-FE35C0ED0EA1}" destId="{46E75E9F-8433-4842-8D85-505BFBF219F3}" srcOrd="8" destOrd="0" presId="urn:microsoft.com/office/officeart/2005/8/layout/hList1"/>
    <dgm:cxn modelId="{AF4CECD1-90A0-4E8B-B592-81958367E5AA}" type="presParOf" srcId="{46E75E9F-8433-4842-8D85-505BFBF219F3}" destId="{42229894-EAD4-4286-8BB9-43B4E08FB137}" srcOrd="0" destOrd="0" presId="urn:microsoft.com/office/officeart/2005/8/layout/hList1"/>
    <dgm:cxn modelId="{E006EE65-E30B-4D90-86C4-C8BC06AC7FEE}" type="presParOf" srcId="{46E75E9F-8433-4842-8D85-505BFBF219F3}" destId="{F70E4455-B591-4758-B8CD-9CCA1C676D3F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B7A90DD-47CA-406A-ADA7-A2D275E16541}" type="doc">
      <dgm:prSet loTypeId="urn:microsoft.com/office/officeart/2005/8/layout/hProcess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F132698-1F0E-453E-B926-2BB1927A7FFD}">
      <dgm:prSet phldrT="[Текст]" custT="1"/>
      <dgm:spPr/>
      <dgm:t>
        <a:bodyPr/>
        <a:lstStyle/>
        <a:p>
          <a:r>
            <a:rPr lang="ru-RU" sz="1600" b="1" dirty="0"/>
            <a:t>поиск и сбор данных </a:t>
          </a:r>
        </a:p>
      </dgm:t>
    </dgm:pt>
    <dgm:pt modelId="{A00E3A55-32C9-495E-8127-B9190DE8AA52}" type="parTrans" cxnId="{CDCCA5C9-3EFF-4BBC-A576-84FECDC68E88}">
      <dgm:prSet/>
      <dgm:spPr/>
      <dgm:t>
        <a:bodyPr/>
        <a:lstStyle/>
        <a:p>
          <a:endParaRPr lang="ru-RU"/>
        </a:p>
      </dgm:t>
    </dgm:pt>
    <dgm:pt modelId="{D714E4C1-DA9F-4E75-9139-ECE985B6674E}" type="sibTrans" cxnId="{CDCCA5C9-3EFF-4BBC-A576-84FECDC68E88}">
      <dgm:prSet/>
      <dgm:spPr/>
      <dgm:t>
        <a:bodyPr/>
        <a:lstStyle/>
        <a:p>
          <a:endParaRPr lang="ru-RU"/>
        </a:p>
      </dgm:t>
    </dgm:pt>
    <dgm:pt modelId="{2D916F7C-7182-4346-851B-905FC83F3811}">
      <dgm:prSet phldrT="[Текст]" custT="1"/>
      <dgm:spPr/>
      <dgm:t>
        <a:bodyPr/>
        <a:lstStyle/>
        <a:p>
          <a:r>
            <a:rPr lang="ru-RU" sz="1400" dirty="0"/>
            <a:t>Что искать (объект)</a:t>
          </a:r>
        </a:p>
      </dgm:t>
    </dgm:pt>
    <dgm:pt modelId="{6994E73D-E4EA-4B9B-B4EE-8186EC6AAE3E}" type="parTrans" cxnId="{E9D463C2-C2F0-4516-8655-911F9FBE71F9}">
      <dgm:prSet/>
      <dgm:spPr/>
      <dgm:t>
        <a:bodyPr/>
        <a:lstStyle/>
        <a:p>
          <a:endParaRPr lang="ru-RU"/>
        </a:p>
      </dgm:t>
    </dgm:pt>
    <dgm:pt modelId="{0B51DF62-C145-402E-BFF6-4B208BF9B25D}" type="sibTrans" cxnId="{E9D463C2-C2F0-4516-8655-911F9FBE71F9}">
      <dgm:prSet/>
      <dgm:spPr/>
      <dgm:t>
        <a:bodyPr/>
        <a:lstStyle/>
        <a:p>
          <a:endParaRPr lang="ru-RU"/>
        </a:p>
      </dgm:t>
    </dgm:pt>
    <dgm:pt modelId="{B93A683F-06D6-477D-897D-2B012FBD384F}">
      <dgm:prSet phldrT="[Текст]" custT="1"/>
      <dgm:spPr/>
      <dgm:t>
        <a:bodyPr/>
        <a:lstStyle/>
        <a:p>
          <a:r>
            <a:rPr lang="ru-RU" sz="1400" dirty="0"/>
            <a:t>Зачем (Цель)</a:t>
          </a:r>
        </a:p>
      </dgm:t>
    </dgm:pt>
    <dgm:pt modelId="{A89CDFA4-AE4B-4998-924B-84946568A03F}" type="parTrans" cxnId="{438950D6-5D47-4EE5-9E78-79531119F0EF}">
      <dgm:prSet/>
      <dgm:spPr/>
      <dgm:t>
        <a:bodyPr/>
        <a:lstStyle/>
        <a:p>
          <a:endParaRPr lang="ru-RU"/>
        </a:p>
      </dgm:t>
    </dgm:pt>
    <dgm:pt modelId="{9ED55EB5-6745-4AFE-B684-A2DBCC9B206C}" type="sibTrans" cxnId="{438950D6-5D47-4EE5-9E78-79531119F0EF}">
      <dgm:prSet/>
      <dgm:spPr/>
      <dgm:t>
        <a:bodyPr/>
        <a:lstStyle/>
        <a:p>
          <a:endParaRPr lang="ru-RU"/>
        </a:p>
      </dgm:t>
    </dgm:pt>
    <dgm:pt modelId="{B999CD4C-1359-4A59-93DB-6D13B6961190}">
      <dgm:prSet phldrT="[Текст]" custT="1"/>
      <dgm:spPr/>
      <dgm:t>
        <a:bodyPr/>
        <a:lstStyle/>
        <a:p>
          <a:r>
            <a:rPr lang="ru-RU" sz="1600" b="1" dirty="0"/>
            <a:t>обработка</a:t>
          </a:r>
        </a:p>
      </dgm:t>
    </dgm:pt>
    <dgm:pt modelId="{E4AD9AD8-E192-49E9-B6D6-39C39BBD3A66}" type="parTrans" cxnId="{FF097C2A-D851-4E4B-99B2-FA262788C91C}">
      <dgm:prSet/>
      <dgm:spPr/>
      <dgm:t>
        <a:bodyPr/>
        <a:lstStyle/>
        <a:p>
          <a:endParaRPr lang="ru-RU"/>
        </a:p>
      </dgm:t>
    </dgm:pt>
    <dgm:pt modelId="{74C3A1BD-5B65-45AB-A7F5-85284F3FAC6C}" type="sibTrans" cxnId="{FF097C2A-D851-4E4B-99B2-FA262788C91C}">
      <dgm:prSet/>
      <dgm:spPr/>
      <dgm:t>
        <a:bodyPr/>
        <a:lstStyle/>
        <a:p>
          <a:endParaRPr lang="ru-RU"/>
        </a:p>
      </dgm:t>
    </dgm:pt>
    <dgm:pt modelId="{6B988269-A4B8-4E84-BB2F-7970267BA7F1}">
      <dgm:prSet phldrT="[Текст]" custT="1"/>
      <dgm:spPr/>
      <dgm:t>
        <a:bodyPr/>
        <a:lstStyle/>
        <a:p>
          <a:r>
            <a:rPr lang="ru-RU" sz="1400" dirty="0"/>
            <a:t>Анализ и сравнение</a:t>
          </a:r>
        </a:p>
      </dgm:t>
    </dgm:pt>
    <dgm:pt modelId="{04947845-6003-492E-BD94-8CA4F702C76A}" type="parTrans" cxnId="{06478D99-7028-422B-B93A-452A33A97579}">
      <dgm:prSet/>
      <dgm:spPr/>
      <dgm:t>
        <a:bodyPr/>
        <a:lstStyle/>
        <a:p>
          <a:endParaRPr lang="ru-RU"/>
        </a:p>
      </dgm:t>
    </dgm:pt>
    <dgm:pt modelId="{BD85108F-26F3-4F5B-9EC9-655BF2D564D2}" type="sibTrans" cxnId="{06478D99-7028-422B-B93A-452A33A97579}">
      <dgm:prSet/>
      <dgm:spPr/>
      <dgm:t>
        <a:bodyPr/>
        <a:lstStyle/>
        <a:p>
          <a:endParaRPr lang="ru-RU"/>
        </a:p>
      </dgm:t>
    </dgm:pt>
    <dgm:pt modelId="{FCC9D721-4917-4065-AE80-D1B3375DB3F0}">
      <dgm:prSet phldrT="[Текст]" custT="1"/>
      <dgm:spPr/>
      <dgm:t>
        <a:bodyPr/>
        <a:lstStyle/>
        <a:p>
          <a:r>
            <a:rPr lang="ru-RU" sz="1400" dirty="0"/>
            <a:t>Систематизация</a:t>
          </a:r>
        </a:p>
      </dgm:t>
    </dgm:pt>
    <dgm:pt modelId="{3A549EB4-6E01-4F82-A271-A52A8E5F64A4}" type="parTrans" cxnId="{1B00418F-8525-43C6-A359-99055B4CF04E}">
      <dgm:prSet/>
      <dgm:spPr/>
      <dgm:t>
        <a:bodyPr/>
        <a:lstStyle/>
        <a:p>
          <a:endParaRPr lang="ru-RU"/>
        </a:p>
      </dgm:t>
    </dgm:pt>
    <dgm:pt modelId="{B496F1C6-FA6C-4D1D-9EAC-64F150E03B80}" type="sibTrans" cxnId="{1B00418F-8525-43C6-A359-99055B4CF04E}">
      <dgm:prSet/>
      <dgm:spPr/>
      <dgm:t>
        <a:bodyPr/>
        <a:lstStyle/>
        <a:p>
          <a:endParaRPr lang="ru-RU"/>
        </a:p>
      </dgm:t>
    </dgm:pt>
    <dgm:pt modelId="{337ED801-5EF5-4526-9E05-9F61A9A701E4}">
      <dgm:prSet phldrT="[Текст]" custT="1"/>
      <dgm:spPr/>
      <dgm:t>
        <a:bodyPr/>
        <a:lstStyle/>
        <a:p>
          <a:r>
            <a:rPr lang="ru-RU" sz="1600" b="1" dirty="0"/>
            <a:t> использование </a:t>
          </a:r>
        </a:p>
      </dgm:t>
    </dgm:pt>
    <dgm:pt modelId="{32EF7629-A3A5-48D9-89BE-BB2950C7EAD7}" type="parTrans" cxnId="{9B80D1D6-2BB3-4C66-93B2-90CB6DEE788D}">
      <dgm:prSet/>
      <dgm:spPr/>
      <dgm:t>
        <a:bodyPr/>
        <a:lstStyle/>
        <a:p>
          <a:endParaRPr lang="ru-RU"/>
        </a:p>
      </dgm:t>
    </dgm:pt>
    <dgm:pt modelId="{8FD94CED-ABC5-4136-8D40-B43A39005B98}" type="sibTrans" cxnId="{9B80D1D6-2BB3-4C66-93B2-90CB6DEE788D}">
      <dgm:prSet/>
      <dgm:spPr/>
      <dgm:t>
        <a:bodyPr/>
        <a:lstStyle/>
        <a:p>
          <a:endParaRPr lang="ru-RU"/>
        </a:p>
      </dgm:t>
    </dgm:pt>
    <dgm:pt modelId="{D8FF199E-B51C-4EC7-81B6-6FFC1C12EC39}">
      <dgm:prSet phldrT="[Текст]" custT="1"/>
      <dgm:spPr/>
      <dgm:t>
        <a:bodyPr/>
        <a:lstStyle/>
        <a:p>
          <a:r>
            <a:rPr lang="ru-RU" sz="1400" dirty="0"/>
            <a:t>Применение на практике</a:t>
          </a:r>
        </a:p>
      </dgm:t>
    </dgm:pt>
    <dgm:pt modelId="{0AD4F2E5-1632-427D-B34E-66E1DD25AED8}" type="parTrans" cxnId="{7F859E66-D02B-4D9A-802A-FFC68A0EF19D}">
      <dgm:prSet/>
      <dgm:spPr/>
      <dgm:t>
        <a:bodyPr/>
        <a:lstStyle/>
        <a:p>
          <a:endParaRPr lang="ru-RU"/>
        </a:p>
      </dgm:t>
    </dgm:pt>
    <dgm:pt modelId="{41240C6B-771E-4273-911A-4B0C8BEFEBEC}" type="sibTrans" cxnId="{7F859E66-D02B-4D9A-802A-FFC68A0EF19D}">
      <dgm:prSet/>
      <dgm:spPr/>
      <dgm:t>
        <a:bodyPr/>
        <a:lstStyle/>
        <a:p>
          <a:endParaRPr lang="ru-RU"/>
        </a:p>
      </dgm:t>
    </dgm:pt>
    <dgm:pt modelId="{5F216DEB-AF0C-4F2F-AA5B-865C9987CFA4}">
      <dgm:prSet phldrT="[Текст]" custT="1"/>
      <dgm:spPr/>
      <dgm:t>
        <a:bodyPr/>
        <a:lstStyle/>
        <a:p>
          <a:r>
            <a:rPr lang="ru-RU" sz="1400" dirty="0"/>
            <a:t>Д/</a:t>
          </a:r>
          <a:r>
            <a:rPr lang="ru-RU" sz="1400" dirty="0" err="1"/>
            <a:t>з</a:t>
          </a:r>
          <a:r>
            <a:rPr lang="ru-RU" sz="1400" dirty="0"/>
            <a:t>, пересказ, реферат…</a:t>
          </a:r>
        </a:p>
      </dgm:t>
    </dgm:pt>
    <dgm:pt modelId="{482FCB75-580C-4EB6-947A-219C8647B06E}" type="parTrans" cxnId="{A1798779-76EB-408B-BB44-3802F50D2EC3}">
      <dgm:prSet/>
      <dgm:spPr/>
      <dgm:t>
        <a:bodyPr/>
        <a:lstStyle/>
        <a:p>
          <a:endParaRPr lang="ru-RU"/>
        </a:p>
      </dgm:t>
    </dgm:pt>
    <dgm:pt modelId="{A00B8F50-3D40-4B8A-951B-E492E21F78F8}" type="sibTrans" cxnId="{A1798779-76EB-408B-BB44-3802F50D2EC3}">
      <dgm:prSet/>
      <dgm:spPr/>
      <dgm:t>
        <a:bodyPr/>
        <a:lstStyle/>
        <a:p>
          <a:endParaRPr lang="ru-RU"/>
        </a:p>
      </dgm:t>
    </dgm:pt>
    <dgm:pt modelId="{A83CE126-9D2D-4847-9445-F66D5C02EC51}">
      <dgm:prSet phldrT="[Текст]" custT="1"/>
      <dgm:spPr/>
      <dgm:t>
        <a:bodyPr/>
        <a:lstStyle/>
        <a:p>
          <a:r>
            <a:rPr lang="ru-RU" sz="1600" b="1" dirty="0"/>
            <a:t>Хранение</a:t>
          </a:r>
        </a:p>
      </dgm:t>
    </dgm:pt>
    <dgm:pt modelId="{B09D79BB-40F5-4A7C-A403-2D0D40385911}" type="parTrans" cxnId="{1DD9E58A-8560-4356-9EAD-64F71CE4E1FE}">
      <dgm:prSet/>
      <dgm:spPr/>
      <dgm:t>
        <a:bodyPr/>
        <a:lstStyle/>
        <a:p>
          <a:endParaRPr lang="ru-RU"/>
        </a:p>
      </dgm:t>
    </dgm:pt>
    <dgm:pt modelId="{725D69B0-294B-4F13-8497-9BFFFCD61146}" type="sibTrans" cxnId="{1DD9E58A-8560-4356-9EAD-64F71CE4E1FE}">
      <dgm:prSet/>
      <dgm:spPr/>
      <dgm:t>
        <a:bodyPr/>
        <a:lstStyle/>
        <a:p>
          <a:endParaRPr lang="ru-RU"/>
        </a:p>
      </dgm:t>
    </dgm:pt>
    <dgm:pt modelId="{FED20AE7-732A-468F-A2CE-B3E7BEFDD382}">
      <dgm:prSet phldrT="[Текст]" custT="1"/>
      <dgm:spPr/>
      <dgm:t>
        <a:bodyPr/>
        <a:lstStyle/>
        <a:p>
          <a:r>
            <a:rPr lang="ru-RU" sz="1400" dirty="0"/>
            <a:t>Где </a:t>
          </a:r>
        </a:p>
      </dgm:t>
    </dgm:pt>
    <dgm:pt modelId="{621996B2-6063-4403-8D80-59B385D3B9D4}" type="parTrans" cxnId="{504BD17C-7ACB-4A5E-B7B6-DBFE3F4072C3}">
      <dgm:prSet/>
      <dgm:spPr/>
      <dgm:t>
        <a:bodyPr/>
        <a:lstStyle/>
        <a:p>
          <a:endParaRPr lang="ru-RU"/>
        </a:p>
      </dgm:t>
    </dgm:pt>
    <dgm:pt modelId="{8C6F0BAA-61C1-4747-8275-BD91008193F3}" type="sibTrans" cxnId="{504BD17C-7ACB-4A5E-B7B6-DBFE3F4072C3}">
      <dgm:prSet/>
      <dgm:spPr/>
      <dgm:t>
        <a:bodyPr/>
        <a:lstStyle/>
        <a:p>
          <a:endParaRPr lang="ru-RU"/>
        </a:p>
      </dgm:t>
    </dgm:pt>
    <dgm:pt modelId="{8A0D013F-E370-4E2F-83DA-C1B97BA2D298}">
      <dgm:prSet phldrT="[Текст]" custT="1"/>
      <dgm:spPr/>
      <dgm:t>
        <a:bodyPr/>
        <a:lstStyle/>
        <a:p>
          <a:r>
            <a:rPr lang="ru-RU" sz="1400" dirty="0"/>
            <a:t>Обобщение</a:t>
          </a:r>
        </a:p>
      </dgm:t>
    </dgm:pt>
    <dgm:pt modelId="{69384E19-9452-4D5B-AE81-4E7BCB7E20B3}" type="parTrans" cxnId="{D75FFBC6-5FF9-4AD5-AC40-04BF866A7237}">
      <dgm:prSet/>
      <dgm:spPr/>
      <dgm:t>
        <a:bodyPr/>
        <a:lstStyle/>
        <a:p>
          <a:endParaRPr lang="ru-RU"/>
        </a:p>
      </dgm:t>
    </dgm:pt>
    <dgm:pt modelId="{7343DCDF-6097-4112-BCB1-8D1AAAD01501}" type="sibTrans" cxnId="{D75FFBC6-5FF9-4AD5-AC40-04BF866A7237}">
      <dgm:prSet/>
      <dgm:spPr/>
      <dgm:t>
        <a:bodyPr/>
        <a:lstStyle/>
        <a:p>
          <a:endParaRPr lang="ru-RU"/>
        </a:p>
      </dgm:t>
    </dgm:pt>
    <dgm:pt modelId="{EB787753-F509-4079-81E3-2C3FE876F5C4}" type="pres">
      <dgm:prSet presAssocID="{BB7A90DD-47CA-406A-ADA7-A2D275E16541}" presName="theList" presStyleCnt="0">
        <dgm:presLayoutVars>
          <dgm:dir/>
          <dgm:animLvl val="lvl"/>
          <dgm:resizeHandles val="exact"/>
        </dgm:presLayoutVars>
      </dgm:prSet>
      <dgm:spPr/>
    </dgm:pt>
    <dgm:pt modelId="{15CFF6A2-0E14-417F-812D-448B64E70F77}" type="pres">
      <dgm:prSet presAssocID="{5F132698-1F0E-453E-B926-2BB1927A7FFD}" presName="compNode" presStyleCnt="0"/>
      <dgm:spPr/>
    </dgm:pt>
    <dgm:pt modelId="{5D21BBBC-F6D1-422C-91A1-0C5818B4A6D2}" type="pres">
      <dgm:prSet presAssocID="{5F132698-1F0E-453E-B926-2BB1927A7FFD}" presName="noGeometry" presStyleCnt="0"/>
      <dgm:spPr/>
    </dgm:pt>
    <dgm:pt modelId="{FA88E6E9-4C71-4A35-B6CA-51689F478CEA}" type="pres">
      <dgm:prSet presAssocID="{5F132698-1F0E-453E-B926-2BB1927A7FFD}" presName="childTextVisible" presStyleLbl="bgAccFollowNode1" presStyleIdx="0" presStyleCnt="4">
        <dgm:presLayoutVars>
          <dgm:bulletEnabled val="1"/>
        </dgm:presLayoutVars>
      </dgm:prSet>
      <dgm:spPr/>
    </dgm:pt>
    <dgm:pt modelId="{9EC625EF-DABC-418B-82E9-567652BA948E}" type="pres">
      <dgm:prSet presAssocID="{5F132698-1F0E-453E-B926-2BB1927A7FFD}" presName="childTextHidden" presStyleLbl="bgAccFollowNode1" presStyleIdx="0" presStyleCnt="4"/>
      <dgm:spPr/>
    </dgm:pt>
    <dgm:pt modelId="{884E5324-A3C1-427E-B051-A41C57AC2116}" type="pres">
      <dgm:prSet presAssocID="{5F132698-1F0E-453E-B926-2BB1927A7FFD}" presName="parentText" presStyleLbl="node1" presStyleIdx="0" presStyleCnt="4" custScaleY="324803">
        <dgm:presLayoutVars>
          <dgm:chMax val="1"/>
          <dgm:bulletEnabled val="1"/>
        </dgm:presLayoutVars>
      </dgm:prSet>
      <dgm:spPr/>
    </dgm:pt>
    <dgm:pt modelId="{97356EA7-65A8-4E63-9129-BB22E9BA2F1C}" type="pres">
      <dgm:prSet presAssocID="{5F132698-1F0E-453E-B926-2BB1927A7FFD}" presName="aSpace" presStyleCnt="0"/>
      <dgm:spPr/>
    </dgm:pt>
    <dgm:pt modelId="{1F2B7B98-D7F2-4533-B182-2605E477B1D9}" type="pres">
      <dgm:prSet presAssocID="{B999CD4C-1359-4A59-93DB-6D13B6961190}" presName="compNode" presStyleCnt="0"/>
      <dgm:spPr/>
    </dgm:pt>
    <dgm:pt modelId="{73AAC877-FA4D-4585-BBA9-0A189F2D1DE3}" type="pres">
      <dgm:prSet presAssocID="{B999CD4C-1359-4A59-93DB-6D13B6961190}" presName="noGeometry" presStyleCnt="0"/>
      <dgm:spPr/>
    </dgm:pt>
    <dgm:pt modelId="{85B05580-D36F-44D4-BC7A-EFE742CB0106}" type="pres">
      <dgm:prSet presAssocID="{B999CD4C-1359-4A59-93DB-6D13B6961190}" presName="childTextVisible" presStyleLbl="bgAccFollowNode1" presStyleIdx="1" presStyleCnt="4">
        <dgm:presLayoutVars>
          <dgm:bulletEnabled val="1"/>
        </dgm:presLayoutVars>
      </dgm:prSet>
      <dgm:spPr/>
    </dgm:pt>
    <dgm:pt modelId="{A5518765-3A49-491D-A73C-6B01AF917B1F}" type="pres">
      <dgm:prSet presAssocID="{B999CD4C-1359-4A59-93DB-6D13B6961190}" presName="childTextHidden" presStyleLbl="bgAccFollowNode1" presStyleIdx="1" presStyleCnt="4"/>
      <dgm:spPr/>
    </dgm:pt>
    <dgm:pt modelId="{67AA1E3D-DFAD-4E1B-A26B-E0980500557D}" type="pres">
      <dgm:prSet presAssocID="{B999CD4C-1359-4A59-93DB-6D13B6961190}" presName="parentText" presStyleLbl="node1" presStyleIdx="1" presStyleCnt="4" custScaleY="307777">
        <dgm:presLayoutVars>
          <dgm:chMax val="1"/>
          <dgm:bulletEnabled val="1"/>
        </dgm:presLayoutVars>
      </dgm:prSet>
      <dgm:spPr/>
    </dgm:pt>
    <dgm:pt modelId="{BC284D31-F7ED-4F07-AAD6-84AD3C1FB997}" type="pres">
      <dgm:prSet presAssocID="{B999CD4C-1359-4A59-93DB-6D13B6961190}" presName="aSpace" presStyleCnt="0"/>
      <dgm:spPr/>
    </dgm:pt>
    <dgm:pt modelId="{693418F3-4891-41B0-8A6F-1151776D8DD6}" type="pres">
      <dgm:prSet presAssocID="{337ED801-5EF5-4526-9E05-9F61A9A701E4}" presName="compNode" presStyleCnt="0"/>
      <dgm:spPr/>
    </dgm:pt>
    <dgm:pt modelId="{B1C7F6A4-205A-4433-812D-8DCA6ABBAB2E}" type="pres">
      <dgm:prSet presAssocID="{337ED801-5EF5-4526-9E05-9F61A9A701E4}" presName="noGeometry" presStyleCnt="0"/>
      <dgm:spPr/>
    </dgm:pt>
    <dgm:pt modelId="{220514B2-F721-41C2-8AA7-4F7114ABF25A}" type="pres">
      <dgm:prSet presAssocID="{337ED801-5EF5-4526-9E05-9F61A9A701E4}" presName="childTextVisible" presStyleLbl="bgAccFollowNode1" presStyleIdx="2" presStyleCnt="4">
        <dgm:presLayoutVars>
          <dgm:bulletEnabled val="1"/>
        </dgm:presLayoutVars>
      </dgm:prSet>
      <dgm:spPr/>
    </dgm:pt>
    <dgm:pt modelId="{0C337A9A-4D0B-4EF8-9785-34367390F2F9}" type="pres">
      <dgm:prSet presAssocID="{337ED801-5EF5-4526-9E05-9F61A9A701E4}" presName="childTextHidden" presStyleLbl="bgAccFollowNode1" presStyleIdx="2" presStyleCnt="4"/>
      <dgm:spPr/>
    </dgm:pt>
    <dgm:pt modelId="{B2D8DE1A-D3B0-4A9B-B133-AC49D73925BD}" type="pres">
      <dgm:prSet presAssocID="{337ED801-5EF5-4526-9E05-9F61A9A701E4}" presName="parentText" presStyleLbl="node1" presStyleIdx="2" presStyleCnt="4" custScaleY="307777">
        <dgm:presLayoutVars>
          <dgm:chMax val="1"/>
          <dgm:bulletEnabled val="1"/>
        </dgm:presLayoutVars>
      </dgm:prSet>
      <dgm:spPr/>
    </dgm:pt>
    <dgm:pt modelId="{DB97433F-CE8C-4286-8CD1-1F120B46E51F}" type="pres">
      <dgm:prSet presAssocID="{337ED801-5EF5-4526-9E05-9F61A9A701E4}" presName="aSpace" presStyleCnt="0"/>
      <dgm:spPr/>
    </dgm:pt>
    <dgm:pt modelId="{3C27B31F-6870-44E1-A7D3-949CBFAA80B9}" type="pres">
      <dgm:prSet presAssocID="{A83CE126-9D2D-4847-9445-F66D5C02EC51}" presName="compNode" presStyleCnt="0"/>
      <dgm:spPr/>
    </dgm:pt>
    <dgm:pt modelId="{8509F7A4-19C0-4DDA-A6BD-CC4BB9A83BAD}" type="pres">
      <dgm:prSet presAssocID="{A83CE126-9D2D-4847-9445-F66D5C02EC51}" presName="noGeometry" presStyleCnt="0"/>
      <dgm:spPr/>
    </dgm:pt>
    <dgm:pt modelId="{35479AF7-DCEE-4B4B-BB5B-F824A44F3BEA}" type="pres">
      <dgm:prSet presAssocID="{A83CE126-9D2D-4847-9445-F66D5C02EC51}" presName="childTextVisible" presStyleLbl="bgAccFollowNode1" presStyleIdx="3" presStyleCnt="4">
        <dgm:presLayoutVars>
          <dgm:bulletEnabled val="1"/>
        </dgm:presLayoutVars>
      </dgm:prSet>
      <dgm:spPr/>
    </dgm:pt>
    <dgm:pt modelId="{50C475CA-2A10-42F8-B610-386A07907A6A}" type="pres">
      <dgm:prSet presAssocID="{A83CE126-9D2D-4847-9445-F66D5C02EC51}" presName="childTextHidden" presStyleLbl="bgAccFollowNode1" presStyleIdx="3" presStyleCnt="4"/>
      <dgm:spPr/>
    </dgm:pt>
    <dgm:pt modelId="{90B24E04-F5C4-49CF-8D24-DE3844033C48}" type="pres">
      <dgm:prSet presAssocID="{A83CE126-9D2D-4847-9445-F66D5C02EC51}" presName="parentText" presStyleLbl="node1" presStyleIdx="3" presStyleCnt="4" custScaleY="307777">
        <dgm:presLayoutVars>
          <dgm:chMax val="1"/>
          <dgm:bulletEnabled val="1"/>
        </dgm:presLayoutVars>
      </dgm:prSet>
      <dgm:spPr/>
    </dgm:pt>
  </dgm:ptLst>
  <dgm:cxnLst>
    <dgm:cxn modelId="{9CC6CE00-5006-4BDA-97E0-ADC573BC2B41}" type="presOf" srcId="{8A0D013F-E370-4E2F-83DA-C1B97BA2D298}" destId="{A5518765-3A49-491D-A73C-6B01AF917B1F}" srcOrd="1" destOrd="2" presId="urn:microsoft.com/office/officeart/2005/8/layout/hProcess6"/>
    <dgm:cxn modelId="{8785FC0D-A829-45A9-BC49-67DC6E8866AD}" type="presOf" srcId="{FCC9D721-4917-4065-AE80-D1B3375DB3F0}" destId="{A5518765-3A49-491D-A73C-6B01AF917B1F}" srcOrd="1" destOrd="1" presId="urn:microsoft.com/office/officeart/2005/8/layout/hProcess6"/>
    <dgm:cxn modelId="{2914711F-622D-4C7D-9554-1B7EB235A882}" type="presOf" srcId="{8A0D013F-E370-4E2F-83DA-C1B97BA2D298}" destId="{85B05580-D36F-44D4-BC7A-EFE742CB0106}" srcOrd="0" destOrd="2" presId="urn:microsoft.com/office/officeart/2005/8/layout/hProcess6"/>
    <dgm:cxn modelId="{60CC0F2A-5B7A-438E-9FA4-FCF699DF36DF}" type="presOf" srcId="{337ED801-5EF5-4526-9E05-9F61A9A701E4}" destId="{B2D8DE1A-D3B0-4A9B-B133-AC49D73925BD}" srcOrd="0" destOrd="0" presId="urn:microsoft.com/office/officeart/2005/8/layout/hProcess6"/>
    <dgm:cxn modelId="{FF097C2A-D851-4E4B-99B2-FA262788C91C}" srcId="{BB7A90DD-47CA-406A-ADA7-A2D275E16541}" destId="{B999CD4C-1359-4A59-93DB-6D13B6961190}" srcOrd="1" destOrd="0" parTransId="{E4AD9AD8-E192-49E9-B6D6-39C39BBD3A66}" sibTransId="{74C3A1BD-5B65-45AB-A7F5-85284F3FAC6C}"/>
    <dgm:cxn modelId="{EBD1222D-9618-423C-AC31-B4ADE64EF3DA}" type="presOf" srcId="{B999CD4C-1359-4A59-93DB-6D13B6961190}" destId="{67AA1E3D-DFAD-4E1B-A26B-E0980500557D}" srcOrd="0" destOrd="0" presId="urn:microsoft.com/office/officeart/2005/8/layout/hProcess6"/>
    <dgm:cxn modelId="{07C0F438-3556-407D-9ACC-7B0BD7F9CB41}" type="presOf" srcId="{6B988269-A4B8-4E84-BB2F-7970267BA7F1}" destId="{85B05580-D36F-44D4-BC7A-EFE742CB0106}" srcOrd="0" destOrd="0" presId="urn:microsoft.com/office/officeart/2005/8/layout/hProcess6"/>
    <dgm:cxn modelId="{94DB8266-9C4E-44B9-A665-21CCE0DB9A83}" type="presOf" srcId="{A83CE126-9D2D-4847-9445-F66D5C02EC51}" destId="{90B24E04-F5C4-49CF-8D24-DE3844033C48}" srcOrd="0" destOrd="0" presId="urn:microsoft.com/office/officeart/2005/8/layout/hProcess6"/>
    <dgm:cxn modelId="{7F859E66-D02B-4D9A-802A-FFC68A0EF19D}" srcId="{337ED801-5EF5-4526-9E05-9F61A9A701E4}" destId="{D8FF199E-B51C-4EC7-81B6-6FFC1C12EC39}" srcOrd="0" destOrd="0" parTransId="{0AD4F2E5-1632-427D-B34E-66E1DD25AED8}" sibTransId="{41240C6B-771E-4273-911A-4B0C8BEFEBEC}"/>
    <dgm:cxn modelId="{60FFB449-D973-4B33-BAC8-E568A690AC0A}" type="presOf" srcId="{6B988269-A4B8-4E84-BB2F-7970267BA7F1}" destId="{A5518765-3A49-491D-A73C-6B01AF917B1F}" srcOrd="1" destOrd="0" presId="urn:microsoft.com/office/officeart/2005/8/layout/hProcess6"/>
    <dgm:cxn modelId="{C8615955-A384-4928-B960-A53DEB7FBF75}" type="presOf" srcId="{D8FF199E-B51C-4EC7-81B6-6FFC1C12EC39}" destId="{0C337A9A-4D0B-4EF8-9785-34367390F2F9}" srcOrd="1" destOrd="0" presId="urn:microsoft.com/office/officeart/2005/8/layout/hProcess6"/>
    <dgm:cxn modelId="{1A682258-B177-4D34-9543-44E1C880E89D}" type="presOf" srcId="{FCC9D721-4917-4065-AE80-D1B3375DB3F0}" destId="{85B05580-D36F-44D4-BC7A-EFE742CB0106}" srcOrd="0" destOrd="1" presId="urn:microsoft.com/office/officeart/2005/8/layout/hProcess6"/>
    <dgm:cxn modelId="{A1798779-76EB-408B-BB44-3802F50D2EC3}" srcId="{337ED801-5EF5-4526-9E05-9F61A9A701E4}" destId="{5F216DEB-AF0C-4F2F-AA5B-865C9987CFA4}" srcOrd="1" destOrd="0" parTransId="{482FCB75-580C-4EB6-947A-219C8647B06E}" sibTransId="{A00B8F50-3D40-4B8A-951B-E492E21F78F8}"/>
    <dgm:cxn modelId="{504BD17C-7ACB-4A5E-B7B6-DBFE3F4072C3}" srcId="{5F132698-1F0E-453E-B926-2BB1927A7FFD}" destId="{FED20AE7-732A-468F-A2CE-B3E7BEFDD382}" srcOrd="2" destOrd="0" parTransId="{621996B2-6063-4403-8D80-59B385D3B9D4}" sibTransId="{8C6F0BAA-61C1-4747-8275-BD91008193F3}"/>
    <dgm:cxn modelId="{1DD9E58A-8560-4356-9EAD-64F71CE4E1FE}" srcId="{BB7A90DD-47CA-406A-ADA7-A2D275E16541}" destId="{A83CE126-9D2D-4847-9445-F66D5C02EC51}" srcOrd="3" destOrd="0" parTransId="{B09D79BB-40F5-4A7C-A403-2D0D40385911}" sibTransId="{725D69B0-294B-4F13-8497-9BFFFCD61146}"/>
    <dgm:cxn modelId="{1F51338D-8F8B-418D-B320-DCB98AAC4555}" type="presOf" srcId="{5F216DEB-AF0C-4F2F-AA5B-865C9987CFA4}" destId="{220514B2-F721-41C2-8AA7-4F7114ABF25A}" srcOrd="0" destOrd="1" presId="urn:microsoft.com/office/officeart/2005/8/layout/hProcess6"/>
    <dgm:cxn modelId="{1B00418F-8525-43C6-A359-99055B4CF04E}" srcId="{B999CD4C-1359-4A59-93DB-6D13B6961190}" destId="{FCC9D721-4917-4065-AE80-D1B3375DB3F0}" srcOrd="1" destOrd="0" parTransId="{3A549EB4-6E01-4F82-A271-A52A8E5F64A4}" sibTransId="{B496F1C6-FA6C-4D1D-9EAC-64F150E03B80}"/>
    <dgm:cxn modelId="{CB282690-713D-45D1-9994-34715DD922F4}" type="presOf" srcId="{5F132698-1F0E-453E-B926-2BB1927A7FFD}" destId="{884E5324-A3C1-427E-B051-A41C57AC2116}" srcOrd="0" destOrd="0" presId="urn:microsoft.com/office/officeart/2005/8/layout/hProcess6"/>
    <dgm:cxn modelId="{401A0594-B30E-4B3F-8AE9-C6041FED2193}" type="presOf" srcId="{BB7A90DD-47CA-406A-ADA7-A2D275E16541}" destId="{EB787753-F509-4079-81E3-2C3FE876F5C4}" srcOrd="0" destOrd="0" presId="urn:microsoft.com/office/officeart/2005/8/layout/hProcess6"/>
    <dgm:cxn modelId="{2D8B4196-0A39-4CF4-97C4-F9C61B4ADE90}" type="presOf" srcId="{FED20AE7-732A-468F-A2CE-B3E7BEFDD382}" destId="{9EC625EF-DABC-418B-82E9-567652BA948E}" srcOrd="1" destOrd="2" presId="urn:microsoft.com/office/officeart/2005/8/layout/hProcess6"/>
    <dgm:cxn modelId="{06478D99-7028-422B-B93A-452A33A97579}" srcId="{B999CD4C-1359-4A59-93DB-6D13B6961190}" destId="{6B988269-A4B8-4E84-BB2F-7970267BA7F1}" srcOrd="0" destOrd="0" parTransId="{04947845-6003-492E-BD94-8CA4F702C76A}" sibTransId="{BD85108F-26F3-4F5B-9EC9-655BF2D564D2}"/>
    <dgm:cxn modelId="{BFE6C7A7-D1C0-417C-BFED-F825107FBE40}" type="presOf" srcId="{2D916F7C-7182-4346-851B-905FC83F3811}" destId="{FA88E6E9-4C71-4A35-B6CA-51689F478CEA}" srcOrd="0" destOrd="0" presId="urn:microsoft.com/office/officeart/2005/8/layout/hProcess6"/>
    <dgm:cxn modelId="{E8DD96A8-A146-42C3-8CA6-587278FACD35}" type="presOf" srcId="{5F216DEB-AF0C-4F2F-AA5B-865C9987CFA4}" destId="{0C337A9A-4D0B-4EF8-9785-34367390F2F9}" srcOrd="1" destOrd="1" presId="urn:microsoft.com/office/officeart/2005/8/layout/hProcess6"/>
    <dgm:cxn modelId="{E7A9A2AB-4F35-40EE-BAEE-89534E3B5B29}" type="presOf" srcId="{FED20AE7-732A-468F-A2CE-B3E7BEFDD382}" destId="{FA88E6E9-4C71-4A35-B6CA-51689F478CEA}" srcOrd="0" destOrd="2" presId="urn:microsoft.com/office/officeart/2005/8/layout/hProcess6"/>
    <dgm:cxn modelId="{E9D463C2-C2F0-4516-8655-911F9FBE71F9}" srcId="{5F132698-1F0E-453E-B926-2BB1927A7FFD}" destId="{2D916F7C-7182-4346-851B-905FC83F3811}" srcOrd="0" destOrd="0" parTransId="{6994E73D-E4EA-4B9B-B4EE-8186EC6AAE3E}" sibTransId="{0B51DF62-C145-402E-BFF6-4B208BF9B25D}"/>
    <dgm:cxn modelId="{47809CC3-3704-4503-BA2C-CFFBA3369625}" type="presOf" srcId="{B93A683F-06D6-477D-897D-2B012FBD384F}" destId="{9EC625EF-DABC-418B-82E9-567652BA948E}" srcOrd="1" destOrd="1" presId="urn:microsoft.com/office/officeart/2005/8/layout/hProcess6"/>
    <dgm:cxn modelId="{D75FFBC6-5FF9-4AD5-AC40-04BF866A7237}" srcId="{B999CD4C-1359-4A59-93DB-6D13B6961190}" destId="{8A0D013F-E370-4E2F-83DA-C1B97BA2D298}" srcOrd="2" destOrd="0" parTransId="{69384E19-9452-4D5B-AE81-4E7BCB7E20B3}" sibTransId="{7343DCDF-6097-4112-BCB1-8D1AAAD01501}"/>
    <dgm:cxn modelId="{9D5325C7-E0B4-4B68-A4C6-4D9F47C45CB5}" type="presOf" srcId="{B93A683F-06D6-477D-897D-2B012FBD384F}" destId="{FA88E6E9-4C71-4A35-B6CA-51689F478CEA}" srcOrd="0" destOrd="1" presId="urn:microsoft.com/office/officeart/2005/8/layout/hProcess6"/>
    <dgm:cxn modelId="{CDCCA5C9-3EFF-4BBC-A576-84FECDC68E88}" srcId="{BB7A90DD-47CA-406A-ADA7-A2D275E16541}" destId="{5F132698-1F0E-453E-B926-2BB1927A7FFD}" srcOrd="0" destOrd="0" parTransId="{A00E3A55-32C9-495E-8127-B9190DE8AA52}" sibTransId="{D714E4C1-DA9F-4E75-9139-ECE985B6674E}"/>
    <dgm:cxn modelId="{939433D3-CF8F-452E-8B63-CC85667E2C15}" type="presOf" srcId="{2D916F7C-7182-4346-851B-905FC83F3811}" destId="{9EC625EF-DABC-418B-82E9-567652BA948E}" srcOrd="1" destOrd="0" presId="urn:microsoft.com/office/officeart/2005/8/layout/hProcess6"/>
    <dgm:cxn modelId="{438950D6-5D47-4EE5-9E78-79531119F0EF}" srcId="{5F132698-1F0E-453E-B926-2BB1927A7FFD}" destId="{B93A683F-06D6-477D-897D-2B012FBD384F}" srcOrd="1" destOrd="0" parTransId="{A89CDFA4-AE4B-4998-924B-84946568A03F}" sibTransId="{9ED55EB5-6745-4AFE-B684-A2DBCC9B206C}"/>
    <dgm:cxn modelId="{9B80D1D6-2BB3-4C66-93B2-90CB6DEE788D}" srcId="{BB7A90DD-47CA-406A-ADA7-A2D275E16541}" destId="{337ED801-5EF5-4526-9E05-9F61A9A701E4}" srcOrd="2" destOrd="0" parTransId="{32EF7629-A3A5-48D9-89BE-BB2950C7EAD7}" sibTransId="{8FD94CED-ABC5-4136-8D40-B43A39005B98}"/>
    <dgm:cxn modelId="{CB42C2F5-B85C-47E1-A807-8A75AA4DD1E8}" type="presOf" srcId="{D8FF199E-B51C-4EC7-81B6-6FFC1C12EC39}" destId="{220514B2-F721-41C2-8AA7-4F7114ABF25A}" srcOrd="0" destOrd="0" presId="urn:microsoft.com/office/officeart/2005/8/layout/hProcess6"/>
    <dgm:cxn modelId="{B474C45B-2C1C-4BD3-80CE-4DB8BD9291DB}" type="presParOf" srcId="{EB787753-F509-4079-81E3-2C3FE876F5C4}" destId="{15CFF6A2-0E14-417F-812D-448B64E70F77}" srcOrd="0" destOrd="0" presId="urn:microsoft.com/office/officeart/2005/8/layout/hProcess6"/>
    <dgm:cxn modelId="{1E11C40F-DCBD-4BCB-8C43-3A1043E53222}" type="presParOf" srcId="{15CFF6A2-0E14-417F-812D-448B64E70F77}" destId="{5D21BBBC-F6D1-422C-91A1-0C5818B4A6D2}" srcOrd="0" destOrd="0" presId="urn:microsoft.com/office/officeart/2005/8/layout/hProcess6"/>
    <dgm:cxn modelId="{E71A902F-2099-4AF0-860A-090B34E3D013}" type="presParOf" srcId="{15CFF6A2-0E14-417F-812D-448B64E70F77}" destId="{FA88E6E9-4C71-4A35-B6CA-51689F478CEA}" srcOrd="1" destOrd="0" presId="urn:microsoft.com/office/officeart/2005/8/layout/hProcess6"/>
    <dgm:cxn modelId="{5E97C855-93F6-4203-8862-B0630DAC692F}" type="presParOf" srcId="{15CFF6A2-0E14-417F-812D-448B64E70F77}" destId="{9EC625EF-DABC-418B-82E9-567652BA948E}" srcOrd="2" destOrd="0" presId="urn:microsoft.com/office/officeart/2005/8/layout/hProcess6"/>
    <dgm:cxn modelId="{DF5B070E-5206-4005-A3C7-76F5D13DE62E}" type="presParOf" srcId="{15CFF6A2-0E14-417F-812D-448B64E70F77}" destId="{884E5324-A3C1-427E-B051-A41C57AC2116}" srcOrd="3" destOrd="0" presId="urn:microsoft.com/office/officeart/2005/8/layout/hProcess6"/>
    <dgm:cxn modelId="{9DB9E001-0C13-422A-9A73-AEAC2548E9F9}" type="presParOf" srcId="{EB787753-F509-4079-81E3-2C3FE876F5C4}" destId="{97356EA7-65A8-4E63-9129-BB22E9BA2F1C}" srcOrd="1" destOrd="0" presId="urn:microsoft.com/office/officeart/2005/8/layout/hProcess6"/>
    <dgm:cxn modelId="{C193F520-BFDF-4431-BB45-B60A035097DD}" type="presParOf" srcId="{EB787753-F509-4079-81E3-2C3FE876F5C4}" destId="{1F2B7B98-D7F2-4533-B182-2605E477B1D9}" srcOrd="2" destOrd="0" presId="urn:microsoft.com/office/officeart/2005/8/layout/hProcess6"/>
    <dgm:cxn modelId="{1C06B9C6-9378-4620-9B27-9C102F8F5C09}" type="presParOf" srcId="{1F2B7B98-D7F2-4533-B182-2605E477B1D9}" destId="{73AAC877-FA4D-4585-BBA9-0A189F2D1DE3}" srcOrd="0" destOrd="0" presId="urn:microsoft.com/office/officeart/2005/8/layout/hProcess6"/>
    <dgm:cxn modelId="{6D65FD4E-6E34-4EC3-B02F-F5802F00C6F8}" type="presParOf" srcId="{1F2B7B98-D7F2-4533-B182-2605E477B1D9}" destId="{85B05580-D36F-44D4-BC7A-EFE742CB0106}" srcOrd="1" destOrd="0" presId="urn:microsoft.com/office/officeart/2005/8/layout/hProcess6"/>
    <dgm:cxn modelId="{7FAB21E3-DAA8-4259-B3F5-6798CA99E6C0}" type="presParOf" srcId="{1F2B7B98-D7F2-4533-B182-2605E477B1D9}" destId="{A5518765-3A49-491D-A73C-6B01AF917B1F}" srcOrd="2" destOrd="0" presId="urn:microsoft.com/office/officeart/2005/8/layout/hProcess6"/>
    <dgm:cxn modelId="{B8D8590C-EC43-49D0-96B9-5FB28E1C5DCE}" type="presParOf" srcId="{1F2B7B98-D7F2-4533-B182-2605E477B1D9}" destId="{67AA1E3D-DFAD-4E1B-A26B-E0980500557D}" srcOrd="3" destOrd="0" presId="urn:microsoft.com/office/officeart/2005/8/layout/hProcess6"/>
    <dgm:cxn modelId="{28545242-DA07-433A-8258-4F2D867596BA}" type="presParOf" srcId="{EB787753-F509-4079-81E3-2C3FE876F5C4}" destId="{BC284D31-F7ED-4F07-AAD6-84AD3C1FB997}" srcOrd="3" destOrd="0" presId="urn:microsoft.com/office/officeart/2005/8/layout/hProcess6"/>
    <dgm:cxn modelId="{2241B67C-ED26-48D7-8DD8-4B0E8F952F7D}" type="presParOf" srcId="{EB787753-F509-4079-81E3-2C3FE876F5C4}" destId="{693418F3-4891-41B0-8A6F-1151776D8DD6}" srcOrd="4" destOrd="0" presId="urn:microsoft.com/office/officeart/2005/8/layout/hProcess6"/>
    <dgm:cxn modelId="{7E19596A-1F27-476F-B0BC-292A13311B2C}" type="presParOf" srcId="{693418F3-4891-41B0-8A6F-1151776D8DD6}" destId="{B1C7F6A4-205A-4433-812D-8DCA6ABBAB2E}" srcOrd="0" destOrd="0" presId="urn:microsoft.com/office/officeart/2005/8/layout/hProcess6"/>
    <dgm:cxn modelId="{DB88DAB0-2992-4542-A372-5BFB06993F7E}" type="presParOf" srcId="{693418F3-4891-41B0-8A6F-1151776D8DD6}" destId="{220514B2-F721-41C2-8AA7-4F7114ABF25A}" srcOrd="1" destOrd="0" presId="urn:microsoft.com/office/officeart/2005/8/layout/hProcess6"/>
    <dgm:cxn modelId="{BB9E0F13-82B2-4FB8-AF8A-56D5E63E9E11}" type="presParOf" srcId="{693418F3-4891-41B0-8A6F-1151776D8DD6}" destId="{0C337A9A-4D0B-4EF8-9785-34367390F2F9}" srcOrd="2" destOrd="0" presId="urn:microsoft.com/office/officeart/2005/8/layout/hProcess6"/>
    <dgm:cxn modelId="{2AE60983-2DCB-4F10-B60A-F3D2ECD11656}" type="presParOf" srcId="{693418F3-4891-41B0-8A6F-1151776D8DD6}" destId="{B2D8DE1A-D3B0-4A9B-B133-AC49D73925BD}" srcOrd="3" destOrd="0" presId="urn:microsoft.com/office/officeart/2005/8/layout/hProcess6"/>
    <dgm:cxn modelId="{5FFCC7E9-B9B0-4C3F-824A-4CF296B8E689}" type="presParOf" srcId="{EB787753-F509-4079-81E3-2C3FE876F5C4}" destId="{DB97433F-CE8C-4286-8CD1-1F120B46E51F}" srcOrd="5" destOrd="0" presId="urn:microsoft.com/office/officeart/2005/8/layout/hProcess6"/>
    <dgm:cxn modelId="{C2E3EC4B-9D5B-4809-AC8B-65BC98A05D11}" type="presParOf" srcId="{EB787753-F509-4079-81E3-2C3FE876F5C4}" destId="{3C27B31F-6870-44E1-A7D3-949CBFAA80B9}" srcOrd="6" destOrd="0" presId="urn:microsoft.com/office/officeart/2005/8/layout/hProcess6"/>
    <dgm:cxn modelId="{571A1556-C34C-4A3F-B6C7-D68FD908CBFA}" type="presParOf" srcId="{3C27B31F-6870-44E1-A7D3-949CBFAA80B9}" destId="{8509F7A4-19C0-4DDA-A6BD-CC4BB9A83BAD}" srcOrd="0" destOrd="0" presId="urn:microsoft.com/office/officeart/2005/8/layout/hProcess6"/>
    <dgm:cxn modelId="{C42AC249-CCC1-4850-A3EA-FFC6F921CFEF}" type="presParOf" srcId="{3C27B31F-6870-44E1-A7D3-949CBFAA80B9}" destId="{35479AF7-DCEE-4B4B-BB5B-F824A44F3BEA}" srcOrd="1" destOrd="0" presId="urn:microsoft.com/office/officeart/2005/8/layout/hProcess6"/>
    <dgm:cxn modelId="{EB63B818-7385-4A92-A98B-9AA23FE83C3C}" type="presParOf" srcId="{3C27B31F-6870-44E1-A7D3-949CBFAA80B9}" destId="{50C475CA-2A10-42F8-B610-386A07907A6A}" srcOrd="2" destOrd="0" presId="urn:microsoft.com/office/officeart/2005/8/layout/hProcess6"/>
    <dgm:cxn modelId="{3EE3C9AF-4C02-4562-8F0B-C43C0DD49DB1}" type="presParOf" srcId="{3C27B31F-6870-44E1-A7D3-949CBFAA80B9}" destId="{90B24E04-F5C4-49CF-8D24-DE3844033C48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1B56542-815C-4660-A943-266D94B93E84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ru-RU"/>
        </a:p>
      </dgm:t>
    </dgm:pt>
    <dgm:pt modelId="{35500F7E-102A-49B6-A275-27C7187413FB}">
      <dgm:prSet phldrT="[Текст]" phldr="1"/>
      <dgm:spPr/>
      <dgm:t>
        <a:bodyPr/>
        <a:lstStyle/>
        <a:p>
          <a:endParaRPr lang="ru-RU" dirty="0"/>
        </a:p>
      </dgm:t>
    </dgm:pt>
    <dgm:pt modelId="{DAD33A4A-0E1F-4035-B4A9-57CD968E4AC2}" type="parTrans" cxnId="{818D36B8-CCD3-474C-BBCE-B3725747ABA8}">
      <dgm:prSet/>
      <dgm:spPr/>
      <dgm:t>
        <a:bodyPr/>
        <a:lstStyle/>
        <a:p>
          <a:endParaRPr lang="ru-RU"/>
        </a:p>
      </dgm:t>
    </dgm:pt>
    <dgm:pt modelId="{ACCFE1B4-BA6C-42A3-938F-4C6BB9B5683F}" type="sibTrans" cxnId="{818D36B8-CCD3-474C-BBCE-B3725747ABA8}">
      <dgm:prSet/>
      <dgm:spPr/>
      <dgm:t>
        <a:bodyPr/>
        <a:lstStyle/>
        <a:p>
          <a:endParaRPr lang="ru-RU"/>
        </a:p>
      </dgm:t>
    </dgm:pt>
    <dgm:pt modelId="{E3E4F303-154C-460E-9216-44CAA0248561}">
      <dgm:prSet phldrT="[Текст]" phldr="1"/>
      <dgm:spPr/>
      <dgm:t>
        <a:bodyPr/>
        <a:lstStyle/>
        <a:p>
          <a:endParaRPr lang="ru-RU" dirty="0"/>
        </a:p>
      </dgm:t>
    </dgm:pt>
    <dgm:pt modelId="{3E37AB4F-210A-457B-8E21-3B39E9FF703C}" type="parTrans" cxnId="{F0C6F75B-AF0A-4FF5-8B4C-8DDCDFFAC4F8}">
      <dgm:prSet/>
      <dgm:spPr/>
      <dgm:t>
        <a:bodyPr/>
        <a:lstStyle/>
        <a:p>
          <a:endParaRPr lang="ru-RU"/>
        </a:p>
      </dgm:t>
    </dgm:pt>
    <dgm:pt modelId="{83304A80-D385-4737-A750-29F97E12CF8A}" type="sibTrans" cxnId="{F0C6F75B-AF0A-4FF5-8B4C-8DDCDFFAC4F8}">
      <dgm:prSet/>
      <dgm:spPr/>
      <dgm:t>
        <a:bodyPr/>
        <a:lstStyle/>
        <a:p>
          <a:endParaRPr lang="ru-RU"/>
        </a:p>
      </dgm:t>
    </dgm:pt>
    <dgm:pt modelId="{9E44BA0A-2538-4D89-BA50-FCF9D504AF27}">
      <dgm:prSet phldrT="[Текст]" phldr="1"/>
      <dgm:spPr/>
      <dgm:t>
        <a:bodyPr/>
        <a:lstStyle/>
        <a:p>
          <a:endParaRPr lang="ru-RU" dirty="0"/>
        </a:p>
      </dgm:t>
    </dgm:pt>
    <dgm:pt modelId="{1AF9DAFE-CF47-4DAA-899B-04331280DAED}" type="parTrans" cxnId="{84FF1B88-FED6-49A5-BE16-1E800889B782}">
      <dgm:prSet/>
      <dgm:spPr/>
      <dgm:t>
        <a:bodyPr/>
        <a:lstStyle/>
        <a:p>
          <a:endParaRPr lang="ru-RU"/>
        </a:p>
      </dgm:t>
    </dgm:pt>
    <dgm:pt modelId="{3F41D97D-DEB3-4C8E-A4EF-FCF11EE3492E}" type="sibTrans" cxnId="{84FF1B88-FED6-49A5-BE16-1E800889B782}">
      <dgm:prSet/>
      <dgm:spPr/>
      <dgm:t>
        <a:bodyPr/>
        <a:lstStyle/>
        <a:p>
          <a:endParaRPr lang="ru-RU"/>
        </a:p>
      </dgm:t>
    </dgm:pt>
    <dgm:pt modelId="{3B775D35-DE9B-4FCF-8C0A-77D1DBF2045D}">
      <dgm:prSet phldrT="[Текст]" phldr="1"/>
      <dgm:spPr/>
      <dgm:t>
        <a:bodyPr/>
        <a:lstStyle/>
        <a:p>
          <a:endParaRPr lang="ru-RU" dirty="0"/>
        </a:p>
      </dgm:t>
    </dgm:pt>
    <dgm:pt modelId="{FF9BE8D4-BC1A-4373-8C5B-ED16CCBDE5F1}" type="parTrans" cxnId="{919E0816-7250-4FE7-A203-F408E8417A17}">
      <dgm:prSet/>
      <dgm:spPr/>
      <dgm:t>
        <a:bodyPr/>
        <a:lstStyle/>
        <a:p>
          <a:endParaRPr lang="ru-RU"/>
        </a:p>
      </dgm:t>
    </dgm:pt>
    <dgm:pt modelId="{756BD8D1-286C-4F3C-A724-9B4C2DEEC565}" type="sibTrans" cxnId="{919E0816-7250-4FE7-A203-F408E8417A17}">
      <dgm:prSet/>
      <dgm:spPr/>
      <dgm:t>
        <a:bodyPr/>
        <a:lstStyle/>
        <a:p>
          <a:endParaRPr lang="ru-RU"/>
        </a:p>
      </dgm:t>
    </dgm:pt>
    <dgm:pt modelId="{4C71101A-4D69-42D1-8754-8A24B3330049}">
      <dgm:prSet phldrT="[Текст]" phldr="1"/>
      <dgm:spPr/>
      <dgm:t>
        <a:bodyPr/>
        <a:lstStyle/>
        <a:p>
          <a:endParaRPr lang="ru-RU" dirty="0"/>
        </a:p>
      </dgm:t>
    </dgm:pt>
    <dgm:pt modelId="{1A484114-1D7F-46B7-8CFA-8230F2747B73}" type="parTrans" cxnId="{26811114-23DC-4A63-AEA0-ACDBCEBA1520}">
      <dgm:prSet/>
      <dgm:spPr/>
      <dgm:t>
        <a:bodyPr/>
        <a:lstStyle/>
        <a:p>
          <a:endParaRPr lang="ru-RU"/>
        </a:p>
      </dgm:t>
    </dgm:pt>
    <dgm:pt modelId="{32653406-7CD7-4A16-ADC5-73FE0DED268A}" type="sibTrans" cxnId="{26811114-23DC-4A63-AEA0-ACDBCEBA1520}">
      <dgm:prSet/>
      <dgm:spPr/>
      <dgm:t>
        <a:bodyPr/>
        <a:lstStyle/>
        <a:p>
          <a:endParaRPr lang="ru-RU"/>
        </a:p>
      </dgm:t>
    </dgm:pt>
    <dgm:pt modelId="{40BE8309-C3EC-4DDC-BD57-56065C2CF0DB}">
      <dgm:prSet phldrT="[Текст]" phldr="1"/>
      <dgm:spPr/>
      <dgm:t>
        <a:bodyPr/>
        <a:lstStyle/>
        <a:p>
          <a:endParaRPr lang="ru-RU" dirty="0"/>
        </a:p>
      </dgm:t>
    </dgm:pt>
    <dgm:pt modelId="{CC9B2F79-7ECD-4AF1-BE17-A1379474CDB2}" type="parTrans" cxnId="{54DD2385-5DB6-4EC6-902D-CF623570861E}">
      <dgm:prSet/>
      <dgm:spPr/>
      <dgm:t>
        <a:bodyPr/>
        <a:lstStyle/>
        <a:p>
          <a:endParaRPr lang="ru-RU"/>
        </a:p>
      </dgm:t>
    </dgm:pt>
    <dgm:pt modelId="{0BE2CBD9-CA26-48ED-B47A-A84FD20087AB}" type="sibTrans" cxnId="{54DD2385-5DB6-4EC6-902D-CF623570861E}">
      <dgm:prSet/>
      <dgm:spPr/>
      <dgm:t>
        <a:bodyPr/>
        <a:lstStyle/>
        <a:p>
          <a:endParaRPr lang="ru-RU"/>
        </a:p>
      </dgm:t>
    </dgm:pt>
    <dgm:pt modelId="{0134B6EF-2770-4304-AF8A-E42AFCB9290A}" type="pres">
      <dgm:prSet presAssocID="{71B56542-815C-4660-A943-266D94B93E8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635A4D8-BE63-475B-BABE-C5ED1756A64B}" type="pres">
      <dgm:prSet presAssocID="{35500F7E-102A-49B6-A275-27C7187413FB}" presName="hierRoot1" presStyleCnt="0"/>
      <dgm:spPr/>
    </dgm:pt>
    <dgm:pt modelId="{1029CA1A-4242-4A34-97AB-6FC46D0988B8}" type="pres">
      <dgm:prSet presAssocID="{35500F7E-102A-49B6-A275-27C7187413FB}" presName="composite" presStyleCnt="0"/>
      <dgm:spPr/>
    </dgm:pt>
    <dgm:pt modelId="{AE290A4F-5467-46CD-BD07-598E077BE67E}" type="pres">
      <dgm:prSet presAssocID="{35500F7E-102A-49B6-A275-27C7187413FB}" presName="background" presStyleLbl="node0" presStyleIdx="0" presStyleCnt="1"/>
      <dgm:spPr/>
    </dgm:pt>
    <dgm:pt modelId="{7EDDD2D0-0DE5-470F-8AB9-BD2D9CCD6FB4}" type="pres">
      <dgm:prSet presAssocID="{35500F7E-102A-49B6-A275-27C7187413FB}" presName="text" presStyleLbl="fgAcc0" presStyleIdx="0" presStyleCnt="1">
        <dgm:presLayoutVars>
          <dgm:chPref val="3"/>
        </dgm:presLayoutVars>
      </dgm:prSet>
      <dgm:spPr/>
    </dgm:pt>
    <dgm:pt modelId="{24E54BDD-0B39-49D1-B1BA-F46B8ACF0896}" type="pres">
      <dgm:prSet presAssocID="{35500F7E-102A-49B6-A275-27C7187413FB}" presName="hierChild2" presStyleCnt="0"/>
      <dgm:spPr/>
    </dgm:pt>
    <dgm:pt modelId="{ED10830D-4554-4D7A-B116-3F04F63FEF2A}" type="pres">
      <dgm:prSet presAssocID="{3E37AB4F-210A-457B-8E21-3B39E9FF703C}" presName="Name10" presStyleLbl="parChTrans1D2" presStyleIdx="0" presStyleCnt="2"/>
      <dgm:spPr/>
    </dgm:pt>
    <dgm:pt modelId="{7D762610-33C3-4B42-AFCC-EE0643285C62}" type="pres">
      <dgm:prSet presAssocID="{E3E4F303-154C-460E-9216-44CAA0248561}" presName="hierRoot2" presStyleCnt="0"/>
      <dgm:spPr/>
    </dgm:pt>
    <dgm:pt modelId="{52D4C587-A073-4C17-8EB5-814E22A5AEC2}" type="pres">
      <dgm:prSet presAssocID="{E3E4F303-154C-460E-9216-44CAA0248561}" presName="composite2" presStyleCnt="0"/>
      <dgm:spPr/>
    </dgm:pt>
    <dgm:pt modelId="{65B98B27-06A7-4F44-8028-F9D1FF4B346D}" type="pres">
      <dgm:prSet presAssocID="{E3E4F303-154C-460E-9216-44CAA0248561}" presName="background2" presStyleLbl="node2" presStyleIdx="0" presStyleCnt="2"/>
      <dgm:spPr/>
    </dgm:pt>
    <dgm:pt modelId="{A3F553DF-40E1-46BD-B842-A99A8D05EC66}" type="pres">
      <dgm:prSet presAssocID="{E3E4F303-154C-460E-9216-44CAA0248561}" presName="text2" presStyleLbl="fgAcc2" presStyleIdx="0" presStyleCnt="2">
        <dgm:presLayoutVars>
          <dgm:chPref val="3"/>
        </dgm:presLayoutVars>
      </dgm:prSet>
      <dgm:spPr/>
    </dgm:pt>
    <dgm:pt modelId="{DDB538A5-F434-4BBE-A23E-370B52029024}" type="pres">
      <dgm:prSet presAssocID="{E3E4F303-154C-460E-9216-44CAA0248561}" presName="hierChild3" presStyleCnt="0"/>
      <dgm:spPr/>
    </dgm:pt>
    <dgm:pt modelId="{5E0BE8FA-F799-47C4-90FE-4F0E27A7BED6}" type="pres">
      <dgm:prSet presAssocID="{1AF9DAFE-CF47-4DAA-899B-04331280DAED}" presName="Name17" presStyleLbl="parChTrans1D3" presStyleIdx="0" presStyleCnt="3"/>
      <dgm:spPr/>
    </dgm:pt>
    <dgm:pt modelId="{A455929D-E475-4F47-A80E-FAEF301CEE02}" type="pres">
      <dgm:prSet presAssocID="{9E44BA0A-2538-4D89-BA50-FCF9D504AF27}" presName="hierRoot3" presStyleCnt="0"/>
      <dgm:spPr/>
    </dgm:pt>
    <dgm:pt modelId="{290CAC07-271B-4D16-B1EC-55C07A14C08F}" type="pres">
      <dgm:prSet presAssocID="{9E44BA0A-2538-4D89-BA50-FCF9D504AF27}" presName="composite3" presStyleCnt="0"/>
      <dgm:spPr/>
    </dgm:pt>
    <dgm:pt modelId="{CAA72843-F4FC-48EB-8415-694A23FDD403}" type="pres">
      <dgm:prSet presAssocID="{9E44BA0A-2538-4D89-BA50-FCF9D504AF27}" presName="background3" presStyleLbl="node3" presStyleIdx="0" presStyleCnt="3"/>
      <dgm:spPr/>
    </dgm:pt>
    <dgm:pt modelId="{CAA8A0BC-C7DE-43CF-8F29-E3549A818781}" type="pres">
      <dgm:prSet presAssocID="{9E44BA0A-2538-4D89-BA50-FCF9D504AF27}" presName="text3" presStyleLbl="fgAcc3" presStyleIdx="0" presStyleCnt="3">
        <dgm:presLayoutVars>
          <dgm:chPref val="3"/>
        </dgm:presLayoutVars>
      </dgm:prSet>
      <dgm:spPr/>
    </dgm:pt>
    <dgm:pt modelId="{BCCC7825-80D5-4D3F-A590-280EBA1B6863}" type="pres">
      <dgm:prSet presAssocID="{9E44BA0A-2538-4D89-BA50-FCF9D504AF27}" presName="hierChild4" presStyleCnt="0"/>
      <dgm:spPr/>
    </dgm:pt>
    <dgm:pt modelId="{891FA2F2-EE6E-4FC3-B0CB-5ECCF58A1C55}" type="pres">
      <dgm:prSet presAssocID="{FF9BE8D4-BC1A-4373-8C5B-ED16CCBDE5F1}" presName="Name17" presStyleLbl="parChTrans1D3" presStyleIdx="1" presStyleCnt="3"/>
      <dgm:spPr/>
    </dgm:pt>
    <dgm:pt modelId="{7FD410FE-9B0D-4757-8A19-C5B341228117}" type="pres">
      <dgm:prSet presAssocID="{3B775D35-DE9B-4FCF-8C0A-77D1DBF2045D}" presName="hierRoot3" presStyleCnt="0"/>
      <dgm:spPr/>
    </dgm:pt>
    <dgm:pt modelId="{7E0E6C9E-A9CB-4F2C-A936-0BA8AAB84F70}" type="pres">
      <dgm:prSet presAssocID="{3B775D35-DE9B-4FCF-8C0A-77D1DBF2045D}" presName="composite3" presStyleCnt="0"/>
      <dgm:spPr/>
    </dgm:pt>
    <dgm:pt modelId="{F85637FF-33A6-4C03-BD7E-9475E8351894}" type="pres">
      <dgm:prSet presAssocID="{3B775D35-DE9B-4FCF-8C0A-77D1DBF2045D}" presName="background3" presStyleLbl="node3" presStyleIdx="1" presStyleCnt="3"/>
      <dgm:spPr/>
    </dgm:pt>
    <dgm:pt modelId="{F8C1F5F0-C91B-414A-B9D1-8FEBB45ABD17}" type="pres">
      <dgm:prSet presAssocID="{3B775D35-DE9B-4FCF-8C0A-77D1DBF2045D}" presName="text3" presStyleLbl="fgAcc3" presStyleIdx="1" presStyleCnt="3">
        <dgm:presLayoutVars>
          <dgm:chPref val="3"/>
        </dgm:presLayoutVars>
      </dgm:prSet>
      <dgm:spPr/>
    </dgm:pt>
    <dgm:pt modelId="{323C55A2-AEA9-4516-BC60-B848E2D5316C}" type="pres">
      <dgm:prSet presAssocID="{3B775D35-DE9B-4FCF-8C0A-77D1DBF2045D}" presName="hierChild4" presStyleCnt="0"/>
      <dgm:spPr/>
    </dgm:pt>
    <dgm:pt modelId="{ABFE6363-5183-4471-BD2D-92D3F158AB53}" type="pres">
      <dgm:prSet presAssocID="{1A484114-1D7F-46B7-8CFA-8230F2747B73}" presName="Name10" presStyleLbl="parChTrans1D2" presStyleIdx="1" presStyleCnt="2"/>
      <dgm:spPr/>
    </dgm:pt>
    <dgm:pt modelId="{686EFF71-26E5-4916-8790-3D6501C94413}" type="pres">
      <dgm:prSet presAssocID="{4C71101A-4D69-42D1-8754-8A24B3330049}" presName="hierRoot2" presStyleCnt="0"/>
      <dgm:spPr/>
    </dgm:pt>
    <dgm:pt modelId="{986B3B4F-A8AF-4D42-914E-EF7A50B7508A}" type="pres">
      <dgm:prSet presAssocID="{4C71101A-4D69-42D1-8754-8A24B3330049}" presName="composite2" presStyleCnt="0"/>
      <dgm:spPr/>
    </dgm:pt>
    <dgm:pt modelId="{90708C60-7C85-40AE-A30D-B8963C934935}" type="pres">
      <dgm:prSet presAssocID="{4C71101A-4D69-42D1-8754-8A24B3330049}" presName="background2" presStyleLbl="node2" presStyleIdx="1" presStyleCnt="2"/>
      <dgm:spPr/>
    </dgm:pt>
    <dgm:pt modelId="{D1EAECE3-5720-4CCF-995F-0A453E5B847E}" type="pres">
      <dgm:prSet presAssocID="{4C71101A-4D69-42D1-8754-8A24B3330049}" presName="text2" presStyleLbl="fgAcc2" presStyleIdx="1" presStyleCnt="2">
        <dgm:presLayoutVars>
          <dgm:chPref val="3"/>
        </dgm:presLayoutVars>
      </dgm:prSet>
      <dgm:spPr/>
    </dgm:pt>
    <dgm:pt modelId="{EDF8384C-8E4C-422B-A0F9-A2CDEEBAE2F4}" type="pres">
      <dgm:prSet presAssocID="{4C71101A-4D69-42D1-8754-8A24B3330049}" presName="hierChild3" presStyleCnt="0"/>
      <dgm:spPr/>
    </dgm:pt>
    <dgm:pt modelId="{FDFF5AFE-A9A4-4BE7-95E9-659A83DFC44F}" type="pres">
      <dgm:prSet presAssocID="{CC9B2F79-7ECD-4AF1-BE17-A1379474CDB2}" presName="Name17" presStyleLbl="parChTrans1D3" presStyleIdx="2" presStyleCnt="3"/>
      <dgm:spPr/>
    </dgm:pt>
    <dgm:pt modelId="{B2156C10-6AF8-4D89-A04D-78C010027EFA}" type="pres">
      <dgm:prSet presAssocID="{40BE8309-C3EC-4DDC-BD57-56065C2CF0DB}" presName="hierRoot3" presStyleCnt="0"/>
      <dgm:spPr/>
    </dgm:pt>
    <dgm:pt modelId="{9B127E80-45CC-4AE7-AD14-AEACB3563D82}" type="pres">
      <dgm:prSet presAssocID="{40BE8309-C3EC-4DDC-BD57-56065C2CF0DB}" presName="composite3" presStyleCnt="0"/>
      <dgm:spPr/>
    </dgm:pt>
    <dgm:pt modelId="{9FBD56EE-F8B0-4A0D-8FAC-D3B0B703F62E}" type="pres">
      <dgm:prSet presAssocID="{40BE8309-C3EC-4DDC-BD57-56065C2CF0DB}" presName="background3" presStyleLbl="node3" presStyleIdx="2" presStyleCnt="3"/>
      <dgm:spPr/>
    </dgm:pt>
    <dgm:pt modelId="{A3EDA6D3-4E93-4733-89E7-A8AC4C08BEB1}" type="pres">
      <dgm:prSet presAssocID="{40BE8309-C3EC-4DDC-BD57-56065C2CF0DB}" presName="text3" presStyleLbl="fgAcc3" presStyleIdx="2" presStyleCnt="3">
        <dgm:presLayoutVars>
          <dgm:chPref val="3"/>
        </dgm:presLayoutVars>
      </dgm:prSet>
      <dgm:spPr/>
    </dgm:pt>
    <dgm:pt modelId="{B4E9762A-F67C-4AE2-9B09-EF6065844594}" type="pres">
      <dgm:prSet presAssocID="{40BE8309-C3EC-4DDC-BD57-56065C2CF0DB}" presName="hierChild4" presStyleCnt="0"/>
      <dgm:spPr/>
    </dgm:pt>
  </dgm:ptLst>
  <dgm:cxnLst>
    <dgm:cxn modelId="{26811114-23DC-4A63-AEA0-ACDBCEBA1520}" srcId="{35500F7E-102A-49B6-A275-27C7187413FB}" destId="{4C71101A-4D69-42D1-8754-8A24B3330049}" srcOrd="1" destOrd="0" parTransId="{1A484114-1D7F-46B7-8CFA-8230F2747B73}" sibTransId="{32653406-7CD7-4A16-ADC5-73FE0DED268A}"/>
    <dgm:cxn modelId="{919E0816-7250-4FE7-A203-F408E8417A17}" srcId="{E3E4F303-154C-460E-9216-44CAA0248561}" destId="{3B775D35-DE9B-4FCF-8C0A-77D1DBF2045D}" srcOrd="1" destOrd="0" parTransId="{FF9BE8D4-BC1A-4373-8C5B-ED16CCBDE5F1}" sibTransId="{756BD8D1-286C-4F3C-A724-9B4C2DEEC565}"/>
    <dgm:cxn modelId="{C6346322-CAF3-4EB8-BC07-92078EC44B26}" type="presOf" srcId="{9E44BA0A-2538-4D89-BA50-FCF9D504AF27}" destId="{CAA8A0BC-C7DE-43CF-8F29-E3549A818781}" srcOrd="0" destOrd="0" presId="urn:microsoft.com/office/officeart/2005/8/layout/hierarchy1"/>
    <dgm:cxn modelId="{25D7CB33-BBB0-471E-86FA-051F8A5D1541}" type="presOf" srcId="{3B775D35-DE9B-4FCF-8C0A-77D1DBF2045D}" destId="{F8C1F5F0-C91B-414A-B9D1-8FEBB45ABD17}" srcOrd="0" destOrd="0" presId="urn:microsoft.com/office/officeart/2005/8/layout/hierarchy1"/>
    <dgm:cxn modelId="{650D3940-BCD7-45A0-9A86-16797F00AA8E}" type="presOf" srcId="{1A484114-1D7F-46B7-8CFA-8230F2747B73}" destId="{ABFE6363-5183-4471-BD2D-92D3F158AB53}" srcOrd="0" destOrd="0" presId="urn:microsoft.com/office/officeart/2005/8/layout/hierarchy1"/>
    <dgm:cxn modelId="{F0C6F75B-AF0A-4FF5-8B4C-8DDCDFFAC4F8}" srcId="{35500F7E-102A-49B6-A275-27C7187413FB}" destId="{E3E4F303-154C-460E-9216-44CAA0248561}" srcOrd="0" destOrd="0" parTransId="{3E37AB4F-210A-457B-8E21-3B39E9FF703C}" sibTransId="{83304A80-D385-4737-A750-29F97E12CF8A}"/>
    <dgm:cxn modelId="{8C3FA463-973E-408F-8034-8DC47110C724}" type="presOf" srcId="{71B56542-815C-4660-A943-266D94B93E84}" destId="{0134B6EF-2770-4304-AF8A-E42AFCB9290A}" srcOrd="0" destOrd="0" presId="urn:microsoft.com/office/officeart/2005/8/layout/hierarchy1"/>
    <dgm:cxn modelId="{92E94D66-E3E2-4888-8034-FA2EA2715D76}" type="presOf" srcId="{40BE8309-C3EC-4DDC-BD57-56065C2CF0DB}" destId="{A3EDA6D3-4E93-4733-89E7-A8AC4C08BEB1}" srcOrd="0" destOrd="0" presId="urn:microsoft.com/office/officeart/2005/8/layout/hierarchy1"/>
    <dgm:cxn modelId="{3C4A504A-F73B-407A-9B77-65E3B01464C6}" type="presOf" srcId="{E3E4F303-154C-460E-9216-44CAA0248561}" destId="{A3F553DF-40E1-46BD-B842-A99A8D05EC66}" srcOrd="0" destOrd="0" presId="urn:microsoft.com/office/officeart/2005/8/layout/hierarchy1"/>
    <dgm:cxn modelId="{54DD2385-5DB6-4EC6-902D-CF623570861E}" srcId="{4C71101A-4D69-42D1-8754-8A24B3330049}" destId="{40BE8309-C3EC-4DDC-BD57-56065C2CF0DB}" srcOrd="0" destOrd="0" parTransId="{CC9B2F79-7ECD-4AF1-BE17-A1379474CDB2}" sibTransId="{0BE2CBD9-CA26-48ED-B47A-A84FD20087AB}"/>
    <dgm:cxn modelId="{84FF1B88-FED6-49A5-BE16-1E800889B782}" srcId="{E3E4F303-154C-460E-9216-44CAA0248561}" destId="{9E44BA0A-2538-4D89-BA50-FCF9D504AF27}" srcOrd="0" destOrd="0" parTransId="{1AF9DAFE-CF47-4DAA-899B-04331280DAED}" sibTransId="{3F41D97D-DEB3-4C8E-A4EF-FCF11EE3492E}"/>
    <dgm:cxn modelId="{7131CDA2-320A-4F33-AF85-5472731F8FFE}" type="presOf" srcId="{4C71101A-4D69-42D1-8754-8A24B3330049}" destId="{D1EAECE3-5720-4CCF-995F-0A453E5B847E}" srcOrd="0" destOrd="0" presId="urn:microsoft.com/office/officeart/2005/8/layout/hierarchy1"/>
    <dgm:cxn modelId="{818D36B8-CCD3-474C-BBCE-B3725747ABA8}" srcId="{71B56542-815C-4660-A943-266D94B93E84}" destId="{35500F7E-102A-49B6-A275-27C7187413FB}" srcOrd="0" destOrd="0" parTransId="{DAD33A4A-0E1F-4035-B4A9-57CD968E4AC2}" sibTransId="{ACCFE1B4-BA6C-42A3-938F-4C6BB9B5683F}"/>
    <dgm:cxn modelId="{CF4817C8-4CFC-4223-A609-9D7D00EEAE8D}" type="presOf" srcId="{35500F7E-102A-49B6-A275-27C7187413FB}" destId="{7EDDD2D0-0DE5-470F-8AB9-BD2D9CCD6FB4}" srcOrd="0" destOrd="0" presId="urn:microsoft.com/office/officeart/2005/8/layout/hierarchy1"/>
    <dgm:cxn modelId="{4A7985DB-E067-4684-9E89-8BCDEF357BF6}" type="presOf" srcId="{CC9B2F79-7ECD-4AF1-BE17-A1379474CDB2}" destId="{FDFF5AFE-A9A4-4BE7-95E9-659A83DFC44F}" srcOrd="0" destOrd="0" presId="urn:microsoft.com/office/officeart/2005/8/layout/hierarchy1"/>
    <dgm:cxn modelId="{88E660DF-BF68-480E-888B-0B8A374261F7}" type="presOf" srcId="{3E37AB4F-210A-457B-8E21-3B39E9FF703C}" destId="{ED10830D-4554-4D7A-B116-3F04F63FEF2A}" srcOrd="0" destOrd="0" presId="urn:microsoft.com/office/officeart/2005/8/layout/hierarchy1"/>
    <dgm:cxn modelId="{50E29BF2-DE97-4EF7-9569-2B9FCA205AED}" type="presOf" srcId="{FF9BE8D4-BC1A-4373-8C5B-ED16CCBDE5F1}" destId="{891FA2F2-EE6E-4FC3-B0CB-5ECCF58A1C55}" srcOrd="0" destOrd="0" presId="urn:microsoft.com/office/officeart/2005/8/layout/hierarchy1"/>
    <dgm:cxn modelId="{934AC8FE-1837-4BF1-BA86-0A0C41DDD7CF}" type="presOf" srcId="{1AF9DAFE-CF47-4DAA-899B-04331280DAED}" destId="{5E0BE8FA-F799-47C4-90FE-4F0E27A7BED6}" srcOrd="0" destOrd="0" presId="urn:microsoft.com/office/officeart/2005/8/layout/hierarchy1"/>
    <dgm:cxn modelId="{4B80B653-5B16-4A21-9310-86AE0BF9F7F2}" type="presParOf" srcId="{0134B6EF-2770-4304-AF8A-E42AFCB9290A}" destId="{B635A4D8-BE63-475B-BABE-C5ED1756A64B}" srcOrd="0" destOrd="0" presId="urn:microsoft.com/office/officeart/2005/8/layout/hierarchy1"/>
    <dgm:cxn modelId="{5FE810EB-B63F-4EB2-9D2F-B53CB0EDC709}" type="presParOf" srcId="{B635A4D8-BE63-475B-BABE-C5ED1756A64B}" destId="{1029CA1A-4242-4A34-97AB-6FC46D0988B8}" srcOrd="0" destOrd="0" presId="urn:microsoft.com/office/officeart/2005/8/layout/hierarchy1"/>
    <dgm:cxn modelId="{6D1EAA21-8E70-4679-941F-70A7BBB01077}" type="presParOf" srcId="{1029CA1A-4242-4A34-97AB-6FC46D0988B8}" destId="{AE290A4F-5467-46CD-BD07-598E077BE67E}" srcOrd="0" destOrd="0" presId="urn:microsoft.com/office/officeart/2005/8/layout/hierarchy1"/>
    <dgm:cxn modelId="{4E65CB80-537E-4171-9830-22B8E849F558}" type="presParOf" srcId="{1029CA1A-4242-4A34-97AB-6FC46D0988B8}" destId="{7EDDD2D0-0DE5-470F-8AB9-BD2D9CCD6FB4}" srcOrd="1" destOrd="0" presId="urn:microsoft.com/office/officeart/2005/8/layout/hierarchy1"/>
    <dgm:cxn modelId="{A5F2A0F9-3853-4F6F-B702-1217DA138979}" type="presParOf" srcId="{B635A4D8-BE63-475B-BABE-C5ED1756A64B}" destId="{24E54BDD-0B39-49D1-B1BA-F46B8ACF0896}" srcOrd="1" destOrd="0" presId="urn:microsoft.com/office/officeart/2005/8/layout/hierarchy1"/>
    <dgm:cxn modelId="{35B2439D-68B7-4479-859B-38EAEA22E984}" type="presParOf" srcId="{24E54BDD-0B39-49D1-B1BA-F46B8ACF0896}" destId="{ED10830D-4554-4D7A-B116-3F04F63FEF2A}" srcOrd="0" destOrd="0" presId="urn:microsoft.com/office/officeart/2005/8/layout/hierarchy1"/>
    <dgm:cxn modelId="{3D6AE75B-A044-47A5-8CED-F8C44AAB57DF}" type="presParOf" srcId="{24E54BDD-0B39-49D1-B1BA-F46B8ACF0896}" destId="{7D762610-33C3-4B42-AFCC-EE0643285C62}" srcOrd="1" destOrd="0" presId="urn:microsoft.com/office/officeart/2005/8/layout/hierarchy1"/>
    <dgm:cxn modelId="{C259A556-F11C-49BC-BF3A-D45865A03B4C}" type="presParOf" srcId="{7D762610-33C3-4B42-AFCC-EE0643285C62}" destId="{52D4C587-A073-4C17-8EB5-814E22A5AEC2}" srcOrd="0" destOrd="0" presId="urn:microsoft.com/office/officeart/2005/8/layout/hierarchy1"/>
    <dgm:cxn modelId="{3E60DF4C-7C75-4BD3-8881-C0802BE08B8B}" type="presParOf" srcId="{52D4C587-A073-4C17-8EB5-814E22A5AEC2}" destId="{65B98B27-06A7-4F44-8028-F9D1FF4B346D}" srcOrd="0" destOrd="0" presId="urn:microsoft.com/office/officeart/2005/8/layout/hierarchy1"/>
    <dgm:cxn modelId="{7F6E1F1B-8142-4CBE-8A36-9AB3D1F64FF4}" type="presParOf" srcId="{52D4C587-A073-4C17-8EB5-814E22A5AEC2}" destId="{A3F553DF-40E1-46BD-B842-A99A8D05EC66}" srcOrd="1" destOrd="0" presId="urn:microsoft.com/office/officeart/2005/8/layout/hierarchy1"/>
    <dgm:cxn modelId="{C3C0C417-5A14-4D05-A780-1A07D540FED4}" type="presParOf" srcId="{7D762610-33C3-4B42-AFCC-EE0643285C62}" destId="{DDB538A5-F434-4BBE-A23E-370B52029024}" srcOrd="1" destOrd="0" presId="urn:microsoft.com/office/officeart/2005/8/layout/hierarchy1"/>
    <dgm:cxn modelId="{7EB14290-BC0C-4315-9F61-FF2DEAB85260}" type="presParOf" srcId="{DDB538A5-F434-4BBE-A23E-370B52029024}" destId="{5E0BE8FA-F799-47C4-90FE-4F0E27A7BED6}" srcOrd="0" destOrd="0" presId="urn:microsoft.com/office/officeart/2005/8/layout/hierarchy1"/>
    <dgm:cxn modelId="{1ABDF1E8-FB76-4BF9-A4E7-E2D51CDBB371}" type="presParOf" srcId="{DDB538A5-F434-4BBE-A23E-370B52029024}" destId="{A455929D-E475-4F47-A80E-FAEF301CEE02}" srcOrd="1" destOrd="0" presId="urn:microsoft.com/office/officeart/2005/8/layout/hierarchy1"/>
    <dgm:cxn modelId="{063F4754-B943-4E61-BF65-C42B5CB0F876}" type="presParOf" srcId="{A455929D-E475-4F47-A80E-FAEF301CEE02}" destId="{290CAC07-271B-4D16-B1EC-55C07A14C08F}" srcOrd="0" destOrd="0" presId="urn:microsoft.com/office/officeart/2005/8/layout/hierarchy1"/>
    <dgm:cxn modelId="{8470BBE0-77F5-46DB-B7E6-4E12AA9687E9}" type="presParOf" srcId="{290CAC07-271B-4D16-B1EC-55C07A14C08F}" destId="{CAA72843-F4FC-48EB-8415-694A23FDD403}" srcOrd="0" destOrd="0" presId="urn:microsoft.com/office/officeart/2005/8/layout/hierarchy1"/>
    <dgm:cxn modelId="{A26FE79D-0FC7-4DF1-B104-1ABFA415BB15}" type="presParOf" srcId="{290CAC07-271B-4D16-B1EC-55C07A14C08F}" destId="{CAA8A0BC-C7DE-43CF-8F29-E3549A818781}" srcOrd="1" destOrd="0" presId="urn:microsoft.com/office/officeart/2005/8/layout/hierarchy1"/>
    <dgm:cxn modelId="{8E5D4908-6CE8-408D-989B-198373F2CE58}" type="presParOf" srcId="{A455929D-E475-4F47-A80E-FAEF301CEE02}" destId="{BCCC7825-80D5-4D3F-A590-280EBA1B6863}" srcOrd="1" destOrd="0" presId="urn:microsoft.com/office/officeart/2005/8/layout/hierarchy1"/>
    <dgm:cxn modelId="{1C3E6BED-8E74-4C40-8E7D-20FC44604CBA}" type="presParOf" srcId="{DDB538A5-F434-4BBE-A23E-370B52029024}" destId="{891FA2F2-EE6E-4FC3-B0CB-5ECCF58A1C55}" srcOrd="2" destOrd="0" presId="urn:microsoft.com/office/officeart/2005/8/layout/hierarchy1"/>
    <dgm:cxn modelId="{7829E180-A514-41DF-AAE5-5A6E57F02669}" type="presParOf" srcId="{DDB538A5-F434-4BBE-A23E-370B52029024}" destId="{7FD410FE-9B0D-4757-8A19-C5B341228117}" srcOrd="3" destOrd="0" presId="urn:microsoft.com/office/officeart/2005/8/layout/hierarchy1"/>
    <dgm:cxn modelId="{A01D0376-A94E-405F-B0EF-EC54DBAFDB6C}" type="presParOf" srcId="{7FD410FE-9B0D-4757-8A19-C5B341228117}" destId="{7E0E6C9E-A9CB-4F2C-A936-0BA8AAB84F70}" srcOrd="0" destOrd="0" presId="urn:microsoft.com/office/officeart/2005/8/layout/hierarchy1"/>
    <dgm:cxn modelId="{7D033FC8-3149-438F-A598-41063B54CC04}" type="presParOf" srcId="{7E0E6C9E-A9CB-4F2C-A936-0BA8AAB84F70}" destId="{F85637FF-33A6-4C03-BD7E-9475E8351894}" srcOrd="0" destOrd="0" presId="urn:microsoft.com/office/officeart/2005/8/layout/hierarchy1"/>
    <dgm:cxn modelId="{216FE628-FD6D-44A7-9AFC-3061F15930A4}" type="presParOf" srcId="{7E0E6C9E-A9CB-4F2C-A936-0BA8AAB84F70}" destId="{F8C1F5F0-C91B-414A-B9D1-8FEBB45ABD17}" srcOrd="1" destOrd="0" presId="urn:microsoft.com/office/officeart/2005/8/layout/hierarchy1"/>
    <dgm:cxn modelId="{7154623B-3AE2-42A8-9B0F-091FFD3FE3F6}" type="presParOf" srcId="{7FD410FE-9B0D-4757-8A19-C5B341228117}" destId="{323C55A2-AEA9-4516-BC60-B848E2D5316C}" srcOrd="1" destOrd="0" presId="urn:microsoft.com/office/officeart/2005/8/layout/hierarchy1"/>
    <dgm:cxn modelId="{13FBA8E1-0669-41F1-A757-F240129B721A}" type="presParOf" srcId="{24E54BDD-0B39-49D1-B1BA-F46B8ACF0896}" destId="{ABFE6363-5183-4471-BD2D-92D3F158AB53}" srcOrd="2" destOrd="0" presId="urn:microsoft.com/office/officeart/2005/8/layout/hierarchy1"/>
    <dgm:cxn modelId="{7AC87A7F-EFBF-48EE-9A1A-F23EBA486E4F}" type="presParOf" srcId="{24E54BDD-0B39-49D1-B1BA-F46B8ACF0896}" destId="{686EFF71-26E5-4916-8790-3D6501C94413}" srcOrd="3" destOrd="0" presId="urn:microsoft.com/office/officeart/2005/8/layout/hierarchy1"/>
    <dgm:cxn modelId="{37B6DC13-405A-4AC2-BC5D-453647B031B0}" type="presParOf" srcId="{686EFF71-26E5-4916-8790-3D6501C94413}" destId="{986B3B4F-A8AF-4D42-914E-EF7A50B7508A}" srcOrd="0" destOrd="0" presId="urn:microsoft.com/office/officeart/2005/8/layout/hierarchy1"/>
    <dgm:cxn modelId="{BFC36D9A-22E2-4ACD-905A-C541EFE48AFF}" type="presParOf" srcId="{986B3B4F-A8AF-4D42-914E-EF7A50B7508A}" destId="{90708C60-7C85-40AE-A30D-B8963C934935}" srcOrd="0" destOrd="0" presId="urn:microsoft.com/office/officeart/2005/8/layout/hierarchy1"/>
    <dgm:cxn modelId="{60B868E0-E680-4CEF-BD6C-192A08EB58C4}" type="presParOf" srcId="{986B3B4F-A8AF-4D42-914E-EF7A50B7508A}" destId="{D1EAECE3-5720-4CCF-995F-0A453E5B847E}" srcOrd="1" destOrd="0" presId="urn:microsoft.com/office/officeart/2005/8/layout/hierarchy1"/>
    <dgm:cxn modelId="{497A0E64-6E48-4185-B088-7EFB13856935}" type="presParOf" srcId="{686EFF71-26E5-4916-8790-3D6501C94413}" destId="{EDF8384C-8E4C-422B-A0F9-A2CDEEBAE2F4}" srcOrd="1" destOrd="0" presId="urn:microsoft.com/office/officeart/2005/8/layout/hierarchy1"/>
    <dgm:cxn modelId="{3862C40B-3CF1-4E12-86A7-2DD22D850E10}" type="presParOf" srcId="{EDF8384C-8E4C-422B-A0F9-A2CDEEBAE2F4}" destId="{FDFF5AFE-A9A4-4BE7-95E9-659A83DFC44F}" srcOrd="0" destOrd="0" presId="urn:microsoft.com/office/officeart/2005/8/layout/hierarchy1"/>
    <dgm:cxn modelId="{03AC9911-A39F-42B1-856D-B7626EC8929B}" type="presParOf" srcId="{EDF8384C-8E4C-422B-A0F9-A2CDEEBAE2F4}" destId="{B2156C10-6AF8-4D89-A04D-78C010027EFA}" srcOrd="1" destOrd="0" presId="urn:microsoft.com/office/officeart/2005/8/layout/hierarchy1"/>
    <dgm:cxn modelId="{1921EDFC-8211-4DD7-9012-1246D89E2049}" type="presParOf" srcId="{B2156C10-6AF8-4D89-A04D-78C010027EFA}" destId="{9B127E80-45CC-4AE7-AD14-AEACB3563D82}" srcOrd="0" destOrd="0" presId="urn:microsoft.com/office/officeart/2005/8/layout/hierarchy1"/>
    <dgm:cxn modelId="{8B06E246-ADED-401A-BCD6-7CCCCF593495}" type="presParOf" srcId="{9B127E80-45CC-4AE7-AD14-AEACB3563D82}" destId="{9FBD56EE-F8B0-4A0D-8FAC-D3B0B703F62E}" srcOrd="0" destOrd="0" presId="urn:microsoft.com/office/officeart/2005/8/layout/hierarchy1"/>
    <dgm:cxn modelId="{E3713F97-ABB3-4F54-869A-F98C62BDD042}" type="presParOf" srcId="{9B127E80-45CC-4AE7-AD14-AEACB3563D82}" destId="{A3EDA6D3-4E93-4733-89E7-A8AC4C08BEB1}" srcOrd="1" destOrd="0" presId="urn:microsoft.com/office/officeart/2005/8/layout/hierarchy1"/>
    <dgm:cxn modelId="{8E102E07-A293-4158-AC3F-FD966273C328}" type="presParOf" srcId="{B2156C10-6AF8-4D89-A04D-78C010027EFA}" destId="{B4E9762A-F67C-4AE2-9B09-EF606584459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B2D9C13-A91F-459A-9938-3ED242663C88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79EE435-AE85-42CD-86FC-2BF64DE1BA34}">
      <dgm:prSet phldrT="[Текст]" phldr="1"/>
      <dgm:spPr/>
      <dgm:t>
        <a:bodyPr/>
        <a:lstStyle/>
        <a:p>
          <a:endParaRPr lang="ru-RU" dirty="0"/>
        </a:p>
      </dgm:t>
    </dgm:pt>
    <dgm:pt modelId="{B389DED9-DEB9-4FD1-AE3D-EFCEFDC3860D}" type="parTrans" cxnId="{05EC1124-4AA8-49FD-902F-69949261D3ED}">
      <dgm:prSet/>
      <dgm:spPr/>
      <dgm:t>
        <a:bodyPr/>
        <a:lstStyle/>
        <a:p>
          <a:endParaRPr lang="ru-RU"/>
        </a:p>
      </dgm:t>
    </dgm:pt>
    <dgm:pt modelId="{8B521FC9-5738-4914-930A-1C1AE2264855}" type="sibTrans" cxnId="{05EC1124-4AA8-49FD-902F-69949261D3ED}">
      <dgm:prSet/>
      <dgm:spPr/>
      <dgm:t>
        <a:bodyPr/>
        <a:lstStyle/>
        <a:p>
          <a:endParaRPr lang="ru-RU"/>
        </a:p>
      </dgm:t>
    </dgm:pt>
    <dgm:pt modelId="{70E191AE-1663-4812-8803-86C698D73C69}">
      <dgm:prSet phldrT="[Текст]" phldr="1"/>
      <dgm:spPr/>
      <dgm:t>
        <a:bodyPr/>
        <a:lstStyle/>
        <a:p>
          <a:endParaRPr lang="ru-RU" dirty="0"/>
        </a:p>
      </dgm:t>
    </dgm:pt>
    <dgm:pt modelId="{812AD210-111E-425A-8666-0EFF8BCD1A37}" type="parTrans" cxnId="{D2293B26-219E-4DDE-AF05-0E20B6179AD4}">
      <dgm:prSet/>
      <dgm:spPr/>
      <dgm:t>
        <a:bodyPr/>
        <a:lstStyle/>
        <a:p>
          <a:endParaRPr lang="ru-RU"/>
        </a:p>
      </dgm:t>
    </dgm:pt>
    <dgm:pt modelId="{956AE73C-52D6-4AFD-B3E9-BF7242FAF1E5}" type="sibTrans" cxnId="{D2293B26-219E-4DDE-AF05-0E20B6179AD4}">
      <dgm:prSet/>
      <dgm:spPr/>
      <dgm:t>
        <a:bodyPr/>
        <a:lstStyle/>
        <a:p>
          <a:endParaRPr lang="ru-RU"/>
        </a:p>
      </dgm:t>
    </dgm:pt>
    <dgm:pt modelId="{2F9BC27C-8333-49D6-9257-67D2E4000E41}">
      <dgm:prSet phldrT="[Текст]" phldr="1"/>
      <dgm:spPr/>
      <dgm:t>
        <a:bodyPr/>
        <a:lstStyle/>
        <a:p>
          <a:endParaRPr lang="ru-RU" dirty="0"/>
        </a:p>
      </dgm:t>
    </dgm:pt>
    <dgm:pt modelId="{55691E0E-3544-4EC1-BEEE-4AFBD8F6B1FF}" type="parTrans" cxnId="{0BB19858-AC76-439D-A1A8-63FD1043E788}">
      <dgm:prSet/>
      <dgm:spPr/>
      <dgm:t>
        <a:bodyPr/>
        <a:lstStyle/>
        <a:p>
          <a:endParaRPr lang="ru-RU"/>
        </a:p>
      </dgm:t>
    </dgm:pt>
    <dgm:pt modelId="{094FDF3D-0B21-4C2E-8048-ECFF6B209400}" type="sibTrans" cxnId="{0BB19858-AC76-439D-A1A8-63FD1043E788}">
      <dgm:prSet/>
      <dgm:spPr/>
      <dgm:t>
        <a:bodyPr/>
        <a:lstStyle/>
        <a:p>
          <a:endParaRPr lang="ru-RU"/>
        </a:p>
      </dgm:t>
    </dgm:pt>
    <dgm:pt modelId="{74BAC2AD-A5B2-40EC-B44A-000DD9A4DB38}" type="pres">
      <dgm:prSet presAssocID="{3B2D9C13-A91F-459A-9938-3ED242663C88}" presName="compositeShape" presStyleCnt="0">
        <dgm:presLayoutVars>
          <dgm:chMax val="7"/>
          <dgm:dir/>
          <dgm:resizeHandles val="exact"/>
        </dgm:presLayoutVars>
      </dgm:prSet>
      <dgm:spPr/>
    </dgm:pt>
    <dgm:pt modelId="{AC6A5C14-B1C0-4382-8E78-84356BF500EF}" type="pres">
      <dgm:prSet presAssocID="{579EE435-AE85-42CD-86FC-2BF64DE1BA34}" presName="circ1" presStyleLbl="vennNode1" presStyleIdx="0" presStyleCnt="3" custScaleY="100578"/>
      <dgm:spPr/>
    </dgm:pt>
    <dgm:pt modelId="{D6FB8723-36B6-41AD-9A48-0402D97D1390}" type="pres">
      <dgm:prSet presAssocID="{579EE435-AE85-42CD-86FC-2BF64DE1BA34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4E335EDB-77D8-4E6A-A556-FAE4BCADDFF0}" type="pres">
      <dgm:prSet presAssocID="{70E191AE-1663-4812-8803-86C698D73C69}" presName="circ2" presStyleLbl="vennNode1" presStyleIdx="1" presStyleCnt="3"/>
      <dgm:spPr/>
    </dgm:pt>
    <dgm:pt modelId="{122E1A33-3ADF-40ED-A7F5-A76632D16F18}" type="pres">
      <dgm:prSet presAssocID="{70E191AE-1663-4812-8803-86C698D73C69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245B341B-7B77-4DF5-8603-A916A8F519F7}" type="pres">
      <dgm:prSet presAssocID="{2F9BC27C-8333-49D6-9257-67D2E4000E41}" presName="circ3" presStyleLbl="vennNode1" presStyleIdx="2" presStyleCnt="3"/>
      <dgm:spPr/>
    </dgm:pt>
    <dgm:pt modelId="{3062811B-3BB8-4DA6-93E9-326E88FF5D1C}" type="pres">
      <dgm:prSet presAssocID="{2F9BC27C-8333-49D6-9257-67D2E4000E41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05EC1124-4AA8-49FD-902F-69949261D3ED}" srcId="{3B2D9C13-A91F-459A-9938-3ED242663C88}" destId="{579EE435-AE85-42CD-86FC-2BF64DE1BA34}" srcOrd="0" destOrd="0" parTransId="{B389DED9-DEB9-4FD1-AE3D-EFCEFDC3860D}" sibTransId="{8B521FC9-5738-4914-930A-1C1AE2264855}"/>
    <dgm:cxn modelId="{D2293B26-219E-4DDE-AF05-0E20B6179AD4}" srcId="{3B2D9C13-A91F-459A-9938-3ED242663C88}" destId="{70E191AE-1663-4812-8803-86C698D73C69}" srcOrd="1" destOrd="0" parTransId="{812AD210-111E-425A-8666-0EFF8BCD1A37}" sibTransId="{956AE73C-52D6-4AFD-B3E9-BF7242FAF1E5}"/>
    <dgm:cxn modelId="{DA73CE41-CA6A-465A-8E29-6E4D49E55BEA}" type="presOf" srcId="{579EE435-AE85-42CD-86FC-2BF64DE1BA34}" destId="{AC6A5C14-B1C0-4382-8E78-84356BF500EF}" srcOrd="0" destOrd="0" presId="urn:microsoft.com/office/officeart/2005/8/layout/venn1"/>
    <dgm:cxn modelId="{7FBB7349-6147-4E05-BA1E-A79D8BB11A77}" type="presOf" srcId="{579EE435-AE85-42CD-86FC-2BF64DE1BA34}" destId="{D6FB8723-36B6-41AD-9A48-0402D97D1390}" srcOrd="1" destOrd="0" presId="urn:microsoft.com/office/officeart/2005/8/layout/venn1"/>
    <dgm:cxn modelId="{2EA40358-385F-45D2-99AA-9A76085B5437}" type="presOf" srcId="{70E191AE-1663-4812-8803-86C698D73C69}" destId="{4E335EDB-77D8-4E6A-A556-FAE4BCADDFF0}" srcOrd="0" destOrd="0" presId="urn:microsoft.com/office/officeart/2005/8/layout/venn1"/>
    <dgm:cxn modelId="{0BB19858-AC76-439D-A1A8-63FD1043E788}" srcId="{3B2D9C13-A91F-459A-9938-3ED242663C88}" destId="{2F9BC27C-8333-49D6-9257-67D2E4000E41}" srcOrd="2" destOrd="0" parTransId="{55691E0E-3544-4EC1-BEEE-4AFBD8F6B1FF}" sibTransId="{094FDF3D-0B21-4C2E-8048-ECFF6B209400}"/>
    <dgm:cxn modelId="{421D1691-56FB-4B14-AF3D-F7071B54170C}" type="presOf" srcId="{2F9BC27C-8333-49D6-9257-67D2E4000E41}" destId="{3062811B-3BB8-4DA6-93E9-326E88FF5D1C}" srcOrd="1" destOrd="0" presId="urn:microsoft.com/office/officeart/2005/8/layout/venn1"/>
    <dgm:cxn modelId="{2C404A9A-FE6C-45A5-811F-9472D8B8C0BD}" type="presOf" srcId="{3B2D9C13-A91F-459A-9938-3ED242663C88}" destId="{74BAC2AD-A5B2-40EC-B44A-000DD9A4DB38}" srcOrd="0" destOrd="0" presId="urn:microsoft.com/office/officeart/2005/8/layout/venn1"/>
    <dgm:cxn modelId="{A73135C0-F808-450F-A3DD-0885ED171847}" type="presOf" srcId="{70E191AE-1663-4812-8803-86C698D73C69}" destId="{122E1A33-3ADF-40ED-A7F5-A76632D16F18}" srcOrd="1" destOrd="0" presId="urn:microsoft.com/office/officeart/2005/8/layout/venn1"/>
    <dgm:cxn modelId="{26C351FF-5FCF-4134-A911-D83D248AA192}" type="presOf" srcId="{2F9BC27C-8333-49D6-9257-67D2E4000E41}" destId="{245B341B-7B77-4DF5-8603-A916A8F519F7}" srcOrd="0" destOrd="0" presId="urn:microsoft.com/office/officeart/2005/8/layout/venn1"/>
    <dgm:cxn modelId="{9DC806C5-4CEB-4853-94C6-4B1C90E7DEED}" type="presParOf" srcId="{74BAC2AD-A5B2-40EC-B44A-000DD9A4DB38}" destId="{AC6A5C14-B1C0-4382-8E78-84356BF500EF}" srcOrd="0" destOrd="0" presId="urn:microsoft.com/office/officeart/2005/8/layout/venn1"/>
    <dgm:cxn modelId="{18324591-FDC7-4CC8-96A5-494882AA4B1E}" type="presParOf" srcId="{74BAC2AD-A5B2-40EC-B44A-000DD9A4DB38}" destId="{D6FB8723-36B6-41AD-9A48-0402D97D1390}" srcOrd="1" destOrd="0" presId="urn:microsoft.com/office/officeart/2005/8/layout/venn1"/>
    <dgm:cxn modelId="{246F04BA-A3A5-46FD-BCF0-21302D0BB8C0}" type="presParOf" srcId="{74BAC2AD-A5B2-40EC-B44A-000DD9A4DB38}" destId="{4E335EDB-77D8-4E6A-A556-FAE4BCADDFF0}" srcOrd="2" destOrd="0" presId="urn:microsoft.com/office/officeart/2005/8/layout/venn1"/>
    <dgm:cxn modelId="{F1E2B084-DE87-4EC2-8768-BD5A315F9AA4}" type="presParOf" srcId="{74BAC2AD-A5B2-40EC-B44A-000DD9A4DB38}" destId="{122E1A33-3ADF-40ED-A7F5-A76632D16F18}" srcOrd="3" destOrd="0" presId="urn:microsoft.com/office/officeart/2005/8/layout/venn1"/>
    <dgm:cxn modelId="{38E293E0-00E5-43FC-A860-9502B7A28253}" type="presParOf" srcId="{74BAC2AD-A5B2-40EC-B44A-000DD9A4DB38}" destId="{245B341B-7B77-4DF5-8603-A916A8F519F7}" srcOrd="4" destOrd="0" presId="urn:microsoft.com/office/officeart/2005/8/layout/venn1"/>
    <dgm:cxn modelId="{70723CE7-8341-4BC4-B0DA-99AD232EB25B}" type="presParOf" srcId="{74BAC2AD-A5B2-40EC-B44A-000DD9A4DB38}" destId="{3062811B-3BB8-4DA6-93E9-326E88FF5D1C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BB4899-21EE-4E63-BCE8-DB8D85F69D3C}">
      <dsp:nvSpPr>
        <dsp:cNvPr id="0" name=""/>
        <dsp:cNvSpPr/>
      </dsp:nvSpPr>
      <dsp:spPr>
        <a:xfrm>
          <a:off x="3622" y="333901"/>
          <a:ext cx="3531869" cy="547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Мотивационные</a:t>
          </a:r>
        </a:p>
      </dsp:txBody>
      <dsp:txXfrm>
        <a:off x="3622" y="333901"/>
        <a:ext cx="3531869" cy="547200"/>
      </dsp:txXfrm>
    </dsp:sp>
    <dsp:sp modelId="{41249416-3ED4-41F6-BA63-B0BD818535BC}">
      <dsp:nvSpPr>
        <dsp:cNvPr id="0" name=""/>
        <dsp:cNvSpPr/>
      </dsp:nvSpPr>
      <dsp:spPr>
        <a:xfrm>
          <a:off x="3622" y="881101"/>
          <a:ext cx="3531869" cy="443317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900" b="1" kern="1200" dirty="0">
              <a:solidFill>
                <a:schemeClr val="tx1"/>
              </a:solidFill>
            </a:rPr>
            <a:t>Повышенная познавательная потребность</a:t>
          </a:r>
          <a:endParaRPr lang="ru-RU" sz="1900" kern="1200" dirty="0">
            <a:solidFill>
              <a:schemeClr val="tx1"/>
            </a:solidFill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900" b="1" kern="1200" dirty="0">
              <a:solidFill>
                <a:schemeClr val="tx1"/>
              </a:solidFill>
            </a:rPr>
            <a:t>Повышенная избирательная чувствительность к определенным сторонам предметной деятельности</a:t>
          </a:r>
          <a:endParaRPr lang="ru-RU" sz="1900" kern="1200" dirty="0">
            <a:solidFill>
              <a:schemeClr val="tx1"/>
            </a:solidFill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900" b="1" kern="1200" dirty="0">
              <a:solidFill>
                <a:schemeClr val="tx1"/>
              </a:solidFill>
            </a:rPr>
            <a:t>Повышенная познавательная потребность</a:t>
          </a:r>
          <a:endParaRPr lang="ru-RU" sz="1900" kern="1200" dirty="0">
            <a:solidFill>
              <a:schemeClr val="tx1"/>
            </a:solidFill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900" b="1" kern="1200" dirty="0">
              <a:solidFill>
                <a:schemeClr val="tx1"/>
              </a:solidFill>
            </a:rPr>
            <a:t>Предпочтение парадоксальной, противоречивой и неопределенной информации</a:t>
          </a:r>
          <a:endParaRPr lang="ru-RU" sz="1900" kern="1200" dirty="0">
            <a:solidFill>
              <a:schemeClr val="tx1"/>
            </a:solidFill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900" kern="1200" dirty="0">
            <a:solidFill>
              <a:schemeClr val="tx1"/>
            </a:solidFill>
          </a:endParaRPr>
        </a:p>
      </dsp:txBody>
      <dsp:txXfrm>
        <a:off x="3622" y="881101"/>
        <a:ext cx="3531869" cy="4433174"/>
      </dsp:txXfrm>
    </dsp:sp>
    <dsp:sp modelId="{A68D4C64-9494-4287-B5C4-637A52BA5F4B}">
      <dsp:nvSpPr>
        <dsp:cNvPr id="0" name=""/>
        <dsp:cNvSpPr/>
      </dsp:nvSpPr>
      <dsp:spPr>
        <a:xfrm>
          <a:off x="4029954" y="333901"/>
          <a:ext cx="3531869" cy="547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Инструментальные</a:t>
          </a:r>
        </a:p>
      </dsp:txBody>
      <dsp:txXfrm>
        <a:off x="4029954" y="333901"/>
        <a:ext cx="3531869" cy="547200"/>
      </dsp:txXfrm>
    </dsp:sp>
    <dsp:sp modelId="{02AE8201-97CA-4F3E-9CE8-86FA75985DBC}">
      <dsp:nvSpPr>
        <dsp:cNvPr id="0" name=""/>
        <dsp:cNvSpPr/>
      </dsp:nvSpPr>
      <dsp:spPr>
        <a:xfrm>
          <a:off x="4029954" y="881101"/>
          <a:ext cx="3531869" cy="443317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900" b="1" kern="1200" dirty="0"/>
            <a:t>Своеобразный тип обучаемости (цепкость и объем памяти, точность внимания, глубина, широта мышления)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900" b="1" kern="1200" dirty="0">
              <a:solidFill>
                <a:schemeClr val="tx1"/>
              </a:solidFill>
            </a:rPr>
            <a:t>Особый тип организации знаний (гибкость, пластичность мышления)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900" b="1" kern="1200" dirty="0">
              <a:solidFill>
                <a:schemeClr val="tx1"/>
              </a:solidFill>
            </a:rPr>
            <a:t>Сформированность качественно своеобразного индивидуального стиля деятельности (способы запоминания, осмысления)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900" b="1" kern="1200" dirty="0">
              <a:solidFill>
                <a:schemeClr val="tx1"/>
              </a:solidFill>
            </a:rPr>
            <a:t>Наличие специфических стратегий деятельности</a:t>
          </a:r>
        </a:p>
      </dsp:txBody>
      <dsp:txXfrm>
        <a:off x="4029954" y="881101"/>
        <a:ext cx="3531869" cy="4433174"/>
      </dsp:txXfrm>
    </dsp:sp>
    <dsp:sp modelId="{43349516-B5C6-4037-B402-085D228C09C9}">
      <dsp:nvSpPr>
        <dsp:cNvPr id="0" name=""/>
        <dsp:cNvSpPr/>
      </dsp:nvSpPr>
      <dsp:spPr>
        <a:xfrm>
          <a:off x="8056285" y="333901"/>
          <a:ext cx="3531869" cy="547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Личностные</a:t>
          </a:r>
        </a:p>
      </dsp:txBody>
      <dsp:txXfrm>
        <a:off x="8056285" y="333901"/>
        <a:ext cx="3531869" cy="547200"/>
      </dsp:txXfrm>
    </dsp:sp>
    <dsp:sp modelId="{30C1B9E2-B49E-4851-BC45-80ABD5BAEEF3}">
      <dsp:nvSpPr>
        <dsp:cNvPr id="0" name=""/>
        <dsp:cNvSpPr/>
      </dsp:nvSpPr>
      <dsp:spPr>
        <a:xfrm>
          <a:off x="8056285" y="881101"/>
          <a:ext cx="3531869" cy="443317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900" b="1" kern="1200" dirty="0">
              <a:solidFill>
                <a:schemeClr val="tx1"/>
              </a:solidFill>
            </a:rPr>
            <a:t>Высокая  требовательность  к результатам </a:t>
          </a:r>
          <a:endParaRPr lang="ru-RU" sz="1900" kern="1200" dirty="0">
            <a:solidFill>
              <a:schemeClr val="tx1"/>
            </a:solidFill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900" b="1" kern="1200" dirty="0"/>
            <a:t>Самостоятельность в работе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900" b="1" kern="1200" dirty="0"/>
            <a:t>Обидчивость, критичность в оценивании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900" b="1" kern="1200" dirty="0"/>
            <a:t>Целеустремленность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900" b="1" kern="1200" dirty="0"/>
            <a:t>Работоспособность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900" b="1" kern="1200" dirty="0"/>
            <a:t>Тревожность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900" b="1" kern="1200" dirty="0"/>
            <a:t>Неадекватность самооценки</a:t>
          </a:r>
        </a:p>
      </dsp:txBody>
      <dsp:txXfrm>
        <a:off x="8056285" y="881101"/>
        <a:ext cx="3531869" cy="44331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89B879-B830-4EBF-A440-5F1B0844FAB6}">
      <dsp:nvSpPr>
        <dsp:cNvPr id="0" name=""/>
        <dsp:cNvSpPr/>
      </dsp:nvSpPr>
      <dsp:spPr>
        <a:xfrm>
          <a:off x="4113509" y="1101"/>
          <a:ext cx="2264379" cy="8016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1" kern="1200" dirty="0"/>
            <a:t>Научность</a:t>
          </a:r>
          <a:endParaRPr lang="ru-RU" sz="1700" kern="1200" dirty="0"/>
        </a:p>
      </dsp:txBody>
      <dsp:txXfrm>
        <a:off x="4152641" y="40233"/>
        <a:ext cx="2186115" cy="723351"/>
      </dsp:txXfrm>
    </dsp:sp>
    <dsp:sp modelId="{478B2D64-27E1-4658-8161-CC1501F4463F}">
      <dsp:nvSpPr>
        <dsp:cNvPr id="0" name=""/>
        <dsp:cNvSpPr/>
      </dsp:nvSpPr>
      <dsp:spPr>
        <a:xfrm>
          <a:off x="2956345" y="401909"/>
          <a:ext cx="4578707" cy="4578707"/>
        </a:xfrm>
        <a:custGeom>
          <a:avLst/>
          <a:gdLst/>
          <a:ahLst/>
          <a:cxnLst/>
          <a:rect l="0" t="0" r="0" b="0"/>
          <a:pathLst>
            <a:path>
              <a:moveTo>
                <a:pt x="3424098" y="301014"/>
              </a:moveTo>
              <a:arcTo wR="2289353" hR="2289353" stAng="17982804" swAng="433184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D2DF5D-B520-4FAB-9DA1-FC5F9A8B6865}">
      <dsp:nvSpPr>
        <dsp:cNvPr id="0" name=""/>
        <dsp:cNvSpPr/>
      </dsp:nvSpPr>
      <dsp:spPr>
        <a:xfrm>
          <a:off x="5874601" y="863066"/>
          <a:ext cx="2321972" cy="8016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1" kern="1200" dirty="0"/>
            <a:t>Доступность</a:t>
          </a:r>
          <a:endParaRPr lang="ru-RU" sz="1700" kern="1200" dirty="0"/>
        </a:p>
      </dsp:txBody>
      <dsp:txXfrm>
        <a:off x="5913733" y="902198"/>
        <a:ext cx="2243708" cy="723351"/>
      </dsp:txXfrm>
    </dsp:sp>
    <dsp:sp modelId="{29EA8B7C-252D-4702-85F2-2760FB90FE8E}">
      <dsp:nvSpPr>
        <dsp:cNvPr id="0" name=""/>
        <dsp:cNvSpPr/>
      </dsp:nvSpPr>
      <dsp:spPr>
        <a:xfrm>
          <a:off x="2956345" y="401909"/>
          <a:ext cx="4578707" cy="4578707"/>
        </a:xfrm>
        <a:custGeom>
          <a:avLst/>
          <a:gdLst/>
          <a:ahLst/>
          <a:cxnLst/>
          <a:rect l="0" t="0" r="0" b="0"/>
          <a:pathLst>
            <a:path>
              <a:moveTo>
                <a:pt x="4340813" y="1273157"/>
              </a:moveTo>
              <a:arcTo wR="2289353" hR="2289353" stAng="20018902" swAng="1726843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BAF571-F21E-40E4-B0C2-1F7005447AFE}">
      <dsp:nvSpPr>
        <dsp:cNvPr id="0" name=""/>
        <dsp:cNvSpPr/>
      </dsp:nvSpPr>
      <dsp:spPr>
        <a:xfrm>
          <a:off x="6158736" y="2799884"/>
          <a:ext cx="2637833" cy="8016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1" kern="1200" dirty="0"/>
            <a:t>Систематичность и последовательность </a:t>
          </a:r>
          <a:endParaRPr lang="ru-RU" sz="1700" kern="1200" dirty="0"/>
        </a:p>
      </dsp:txBody>
      <dsp:txXfrm>
        <a:off x="6197868" y="2839016"/>
        <a:ext cx="2559569" cy="723351"/>
      </dsp:txXfrm>
    </dsp:sp>
    <dsp:sp modelId="{3DA3AC45-753B-4568-97C4-1FAF30E5E9AD}">
      <dsp:nvSpPr>
        <dsp:cNvPr id="0" name=""/>
        <dsp:cNvSpPr/>
      </dsp:nvSpPr>
      <dsp:spPr>
        <a:xfrm>
          <a:off x="2956345" y="401909"/>
          <a:ext cx="4578707" cy="4578707"/>
        </a:xfrm>
        <a:custGeom>
          <a:avLst/>
          <a:gdLst/>
          <a:ahLst/>
          <a:cxnLst/>
          <a:rect l="0" t="0" r="0" b="0"/>
          <a:pathLst>
            <a:path>
              <a:moveTo>
                <a:pt x="4386310" y="3208000"/>
              </a:moveTo>
              <a:arcTo wR="2289353" hR="2289353" stAng="1419453" swAng="1359369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9E1B29-8A97-4AD6-9B7E-FE53AAC29040}">
      <dsp:nvSpPr>
        <dsp:cNvPr id="0" name=""/>
        <dsp:cNvSpPr/>
      </dsp:nvSpPr>
      <dsp:spPr>
        <a:xfrm>
          <a:off x="5226145" y="4353091"/>
          <a:ext cx="2025732" cy="8016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1" kern="1200" dirty="0"/>
            <a:t>Неразрывность теории и практики</a:t>
          </a:r>
          <a:endParaRPr lang="ru-RU" sz="1700" kern="1200" dirty="0"/>
        </a:p>
      </dsp:txBody>
      <dsp:txXfrm>
        <a:off x="5265277" y="4392223"/>
        <a:ext cx="1947468" cy="723351"/>
      </dsp:txXfrm>
    </dsp:sp>
    <dsp:sp modelId="{71DF92F0-D714-4F73-88E7-BE7F6F018F15}">
      <dsp:nvSpPr>
        <dsp:cNvPr id="0" name=""/>
        <dsp:cNvSpPr/>
      </dsp:nvSpPr>
      <dsp:spPr>
        <a:xfrm>
          <a:off x="2956345" y="401909"/>
          <a:ext cx="4578707" cy="4578707"/>
        </a:xfrm>
        <a:custGeom>
          <a:avLst/>
          <a:gdLst/>
          <a:ahLst/>
          <a:cxnLst/>
          <a:rect l="0" t="0" r="0" b="0"/>
          <a:pathLst>
            <a:path>
              <a:moveTo>
                <a:pt x="2268999" y="4578616"/>
              </a:moveTo>
              <a:arcTo wR="2289353" hR="2289353" stAng="5430565" swAng="117940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986826-378F-452C-BEBE-D94F2C94BC3A}">
      <dsp:nvSpPr>
        <dsp:cNvPr id="0" name=""/>
        <dsp:cNvSpPr/>
      </dsp:nvSpPr>
      <dsp:spPr>
        <a:xfrm>
          <a:off x="3358738" y="4353091"/>
          <a:ext cx="1787294" cy="8016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1" kern="1200" dirty="0"/>
            <a:t>Сознательность и активность </a:t>
          </a:r>
          <a:endParaRPr lang="ru-RU" sz="1700" kern="1200" dirty="0"/>
        </a:p>
      </dsp:txBody>
      <dsp:txXfrm>
        <a:off x="3397870" y="4392223"/>
        <a:ext cx="1709030" cy="723351"/>
      </dsp:txXfrm>
    </dsp:sp>
    <dsp:sp modelId="{935A0797-6F11-4F79-973A-8A2ED34C57F6}">
      <dsp:nvSpPr>
        <dsp:cNvPr id="0" name=""/>
        <dsp:cNvSpPr/>
      </dsp:nvSpPr>
      <dsp:spPr>
        <a:xfrm>
          <a:off x="2956345" y="401909"/>
          <a:ext cx="4578707" cy="4578707"/>
        </a:xfrm>
        <a:custGeom>
          <a:avLst/>
          <a:gdLst/>
          <a:ahLst/>
          <a:cxnLst/>
          <a:rect l="0" t="0" r="0" b="0"/>
          <a:pathLst>
            <a:path>
              <a:moveTo>
                <a:pt x="708075" y="3944859"/>
              </a:moveTo>
              <a:arcTo wR="2289353" hR="2289353" stAng="8021178" swAng="1359369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88BB18-3BC6-43E9-B02E-7829316BED36}">
      <dsp:nvSpPr>
        <dsp:cNvPr id="0" name=""/>
        <dsp:cNvSpPr/>
      </dsp:nvSpPr>
      <dsp:spPr>
        <a:xfrm>
          <a:off x="2043369" y="2799884"/>
          <a:ext cx="1940748" cy="8016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1" kern="1200" dirty="0"/>
            <a:t>Наглядность</a:t>
          </a:r>
          <a:endParaRPr lang="ru-RU" sz="1700" kern="1200" dirty="0"/>
        </a:p>
      </dsp:txBody>
      <dsp:txXfrm>
        <a:off x="2082501" y="2839016"/>
        <a:ext cx="1862484" cy="723351"/>
      </dsp:txXfrm>
    </dsp:sp>
    <dsp:sp modelId="{EA9222C6-19D7-4D42-8B2B-98517D4536DE}">
      <dsp:nvSpPr>
        <dsp:cNvPr id="0" name=""/>
        <dsp:cNvSpPr/>
      </dsp:nvSpPr>
      <dsp:spPr>
        <a:xfrm>
          <a:off x="2956345" y="401909"/>
          <a:ext cx="4578707" cy="4578707"/>
        </a:xfrm>
        <a:custGeom>
          <a:avLst/>
          <a:gdLst/>
          <a:ahLst/>
          <a:cxnLst/>
          <a:rect l="0" t="0" r="0" b="0"/>
          <a:pathLst>
            <a:path>
              <a:moveTo>
                <a:pt x="2057" y="2386382"/>
              </a:moveTo>
              <a:arcTo wR="2289353" hR="2289353" stAng="10654255" swAng="1726843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696053-527A-4126-A2E3-DAD94D828286}">
      <dsp:nvSpPr>
        <dsp:cNvPr id="0" name=""/>
        <dsp:cNvSpPr/>
      </dsp:nvSpPr>
      <dsp:spPr>
        <a:xfrm>
          <a:off x="2430808" y="863066"/>
          <a:ext cx="2050002" cy="8016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1" kern="1200" dirty="0"/>
            <a:t>Прочность</a:t>
          </a:r>
          <a:endParaRPr lang="ru-RU" sz="1700" kern="1200" dirty="0"/>
        </a:p>
      </dsp:txBody>
      <dsp:txXfrm>
        <a:off x="2469940" y="902198"/>
        <a:ext cx="1971738" cy="723351"/>
      </dsp:txXfrm>
    </dsp:sp>
    <dsp:sp modelId="{49A83083-D477-4A9E-852D-D1AAF1B5205E}">
      <dsp:nvSpPr>
        <dsp:cNvPr id="0" name=""/>
        <dsp:cNvSpPr/>
      </dsp:nvSpPr>
      <dsp:spPr>
        <a:xfrm>
          <a:off x="2956345" y="401909"/>
          <a:ext cx="4578707" cy="4578707"/>
        </a:xfrm>
        <a:custGeom>
          <a:avLst/>
          <a:gdLst/>
          <a:ahLst/>
          <a:cxnLst/>
          <a:rect l="0" t="0" r="0" b="0"/>
          <a:pathLst>
            <a:path>
              <a:moveTo>
                <a:pt x="913720" y="459388"/>
              </a:moveTo>
              <a:arcTo wR="2289353" hR="2289353" stAng="13984011" swAng="433184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30EF48-CB2D-4D9F-B97F-D3AAB6DD335F}">
      <dsp:nvSpPr>
        <dsp:cNvPr id="0" name=""/>
        <dsp:cNvSpPr/>
      </dsp:nvSpPr>
      <dsp:spPr>
        <a:xfrm>
          <a:off x="54346" y="16074"/>
          <a:ext cx="1988478" cy="12183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Методы обучения на основе использования средств обучения- К.Д. Ушинский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4346" y="16074"/>
        <a:ext cx="1988478" cy="1218353"/>
      </dsp:txXfrm>
    </dsp:sp>
    <dsp:sp modelId="{0E376A2D-2502-4F3B-9C85-00C95BD1F75E}">
      <dsp:nvSpPr>
        <dsp:cNvPr id="0" name=""/>
        <dsp:cNvSpPr/>
      </dsp:nvSpPr>
      <dsp:spPr>
        <a:xfrm>
          <a:off x="12110" y="1764544"/>
          <a:ext cx="1988478" cy="280190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Словесные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Наглядные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Практические</a:t>
          </a:r>
        </a:p>
      </dsp:txBody>
      <dsp:txXfrm>
        <a:off x="12110" y="1764544"/>
        <a:ext cx="1988478" cy="2801906"/>
      </dsp:txXfrm>
    </dsp:sp>
    <dsp:sp modelId="{90FF9758-D2DD-4926-89FB-417B8E513E96}">
      <dsp:nvSpPr>
        <dsp:cNvPr id="0" name=""/>
        <dsp:cNvSpPr/>
      </dsp:nvSpPr>
      <dsp:spPr>
        <a:xfrm>
          <a:off x="2349037" y="0"/>
          <a:ext cx="1988478" cy="15577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Методы обучения с учетом способов организации учебного процесса - 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В. А. Сухомлинский</a:t>
          </a:r>
        </a:p>
      </dsp:txBody>
      <dsp:txXfrm>
        <a:off x="2349037" y="0"/>
        <a:ext cx="1988478" cy="1557701"/>
      </dsp:txXfrm>
    </dsp:sp>
    <dsp:sp modelId="{845EBB74-83E7-41B1-B090-EBC2FD4FB4F2}">
      <dsp:nvSpPr>
        <dsp:cNvPr id="0" name=""/>
        <dsp:cNvSpPr/>
      </dsp:nvSpPr>
      <dsp:spPr>
        <a:xfrm>
          <a:off x="2278704" y="1934892"/>
          <a:ext cx="1988478" cy="284797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методы для первичного восприятия информации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методы осмысления, развития и углубления полученных знаний (навыков и умений)</a:t>
          </a:r>
        </a:p>
      </dsp:txBody>
      <dsp:txXfrm>
        <a:off x="2278704" y="1934892"/>
        <a:ext cx="1988478" cy="2847970"/>
      </dsp:txXfrm>
    </dsp:sp>
    <dsp:sp modelId="{ED57CAE8-2362-4D17-9D06-96D51DEACC40}">
      <dsp:nvSpPr>
        <dsp:cNvPr id="0" name=""/>
        <dsp:cNvSpPr/>
      </dsp:nvSpPr>
      <dsp:spPr>
        <a:xfrm>
          <a:off x="4543350" y="0"/>
          <a:ext cx="1988478" cy="23821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Методы обучения по организации образовательного процесса - 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М. А. Данилов и Б. П. Есипов.</a:t>
          </a:r>
          <a:r>
            <a:rPr lang="ru-RU" sz="1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43350" y="0"/>
        <a:ext cx="1988478" cy="2382193"/>
      </dsp:txXfrm>
    </dsp:sp>
    <dsp:sp modelId="{0895A6F1-78B8-4195-94FD-BD91FBE529CF}">
      <dsp:nvSpPr>
        <dsp:cNvPr id="0" name=""/>
        <dsp:cNvSpPr/>
      </dsp:nvSpPr>
      <dsp:spPr>
        <a:xfrm>
          <a:off x="4543350" y="2291546"/>
          <a:ext cx="1988478" cy="255578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35560" bIns="40005" numCol="1" spcCol="1270" anchor="t" anchorCtr="0">
          <a:noAutofit/>
        </a:bodyPr>
        <a:lstStyle/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500" kern="1200" dirty="0"/>
            <a:t> </a:t>
          </a:r>
          <a: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методы получения новых знаний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методы выработки практических навыков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методы проверки и оценки полученных знаний </a:t>
          </a:r>
        </a:p>
      </dsp:txBody>
      <dsp:txXfrm>
        <a:off x="4543350" y="2291546"/>
        <a:ext cx="1988478" cy="2555783"/>
      </dsp:txXfrm>
    </dsp:sp>
    <dsp:sp modelId="{9156E9A5-0F41-4A99-868D-717399587830}">
      <dsp:nvSpPr>
        <dsp:cNvPr id="0" name=""/>
        <dsp:cNvSpPr/>
      </dsp:nvSpPr>
      <dsp:spPr>
        <a:xfrm>
          <a:off x="7014698" y="-30027"/>
          <a:ext cx="1589150" cy="30913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Методы обучения по характеру мыслительных процессов и познавательной активности учеников - 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И. Я. Лернер и М. Н.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Скаткин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r>
            <a:rPr lang="ru-RU" sz="1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014698" y="-30027"/>
        <a:ext cx="1589150" cy="3091396"/>
      </dsp:txXfrm>
    </dsp:sp>
    <dsp:sp modelId="{92BD2ED7-AF40-4077-AFFA-8496AA0F39FA}">
      <dsp:nvSpPr>
        <dsp:cNvPr id="0" name=""/>
        <dsp:cNvSpPr/>
      </dsp:nvSpPr>
      <dsp:spPr>
        <a:xfrm>
          <a:off x="6910362" y="2706767"/>
          <a:ext cx="1988478" cy="267601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объяснительно-иллюстративные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репродуктивные методы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проблемное изложение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эвристический метод (или частично-поисковый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исследовательский метод</a:t>
          </a:r>
        </a:p>
      </dsp:txBody>
      <dsp:txXfrm>
        <a:off x="6910362" y="2706767"/>
        <a:ext cx="1988478" cy="2676017"/>
      </dsp:txXfrm>
    </dsp:sp>
    <dsp:sp modelId="{42229894-EAD4-4286-8BB9-43B4E08FB137}">
      <dsp:nvSpPr>
        <dsp:cNvPr id="0" name=""/>
        <dsp:cNvSpPr/>
      </dsp:nvSpPr>
      <dsp:spPr>
        <a:xfrm>
          <a:off x="9078487" y="0"/>
          <a:ext cx="1986537" cy="23821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Методы обучения на основе комплексного подхода к образовательному процессу - 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Ю.К. Бабанский</a:t>
          </a:r>
        </a:p>
      </dsp:txBody>
      <dsp:txXfrm>
        <a:off x="9078487" y="0"/>
        <a:ext cx="1986537" cy="2382193"/>
      </dsp:txXfrm>
    </dsp:sp>
    <dsp:sp modelId="{F70E4455-B591-4758-B8CD-9CCA1C676D3F}">
      <dsp:nvSpPr>
        <dsp:cNvPr id="0" name=""/>
        <dsp:cNvSpPr/>
      </dsp:nvSpPr>
      <dsp:spPr>
        <a:xfrm>
          <a:off x="9078487" y="2529467"/>
          <a:ext cx="1986537" cy="267601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методы организации и реализации учебно-познавательного процесса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стимулирующие и мотивационные методы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методы контроля и самоконтроля </a:t>
          </a:r>
        </a:p>
      </dsp:txBody>
      <dsp:txXfrm>
        <a:off x="9078487" y="2529467"/>
        <a:ext cx="1986537" cy="267601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88E6E9-4C71-4A35-B6CA-51689F478CEA}">
      <dsp:nvSpPr>
        <dsp:cNvPr id="0" name=""/>
        <dsp:cNvSpPr/>
      </dsp:nvSpPr>
      <dsp:spPr>
        <a:xfrm>
          <a:off x="480692" y="1431256"/>
          <a:ext cx="1902986" cy="1663449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8890" rIns="1778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/>
            <a:t>Что искать (объект)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/>
            <a:t>Зачем (Цель)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/>
            <a:t>Где </a:t>
          </a:r>
        </a:p>
      </dsp:txBody>
      <dsp:txXfrm>
        <a:off x="956438" y="1680773"/>
        <a:ext cx="927705" cy="1164415"/>
      </dsp:txXfrm>
    </dsp:sp>
    <dsp:sp modelId="{884E5324-A3C1-427E-B051-A41C57AC2116}">
      <dsp:nvSpPr>
        <dsp:cNvPr id="0" name=""/>
        <dsp:cNvSpPr/>
      </dsp:nvSpPr>
      <dsp:spPr>
        <a:xfrm>
          <a:off x="4945" y="717742"/>
          <a:ext cx="951493" cy="30904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поиск и сбор данных </a:t>
          </a:r>
        </a:p>
      </dsp:txBody>
      <dsp:txXfrm>
        <a:off x="144288" y="1170332"/>
        <a:ext cx="672807" cy="2185298"/>
      </dsp:txXfrm>
    </dsp:sp>
    <dsp:sp modelId="{85B05580-D36F-44D4-BC7A-EFE742CB0106}">
      <dsp:nvSpPr>
        <dsp:cNvPr id="0" name=""/>
        <dsp:cNvSpPr/>
      </dsp:nvSpPr>
      <dsp:spPr>
        <a:xfrm>
          <a:off x="2978361" y="1431256"/>
          <a:ext cx="1902986" cy="1663449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8890" rIns="1778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/>
            <a:t>Анализ и сравнение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/>
            <a:t>Систематизация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/>
            <a:t>Обобщение</a:t>
          </a:r>
        </a:p>
      </dsp:txBody>
      <dsp:txXfrm>
        <a:off x="3454108" y="1680773"/>
        <a:ext cx="927705" cy="1164415"/>
      </dsp:txXfrm>
    </dsp:sp>
    <dsp:sp modelId="{67AA1E3D-DFAD-4E1B-A26B-E0980500557D}">
      <dsp:nvSpPr>
        <dsp:cNvPr id="0" name=""/>
        <dsp:cNvSpPr/>
      </dsp:nvSpPr>
      <dsp:spPr>
        <a:xfrm>
          <a:off x="2502614" y="798743"/>
          <a:ext cx="951493" cy="292847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обработка</a:t>
          </a:r>
        </a:p>
      </dsp:txBody>
      <dsp:txXfrm>
        <a:off x="2641957" y="1227608"/>
        <a:ext cx="672807" cy="2070746"/>
      </dsp:txXfrm>
    </dsp:sp>
    <dsp:sp modelId="{220514B2-F721-41C2-8AA7-4F7114ABF25A}">
      <dsp:nvSpPr>
        <dsp:cNvPr id="0" name=""/>
        <dsp:cNvSpPr/>
      </dsp:nvSpPr>
      <dsp:spPr>
        <a:xfrm>
          <a:off x="5476030" y="1431256"/>
          <a:ext cx="1902986" cy="1663449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8890" rIns="1778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/>
            <a:t>Применение на практике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/>
            <a:t>Д/</a:t>
          </a:r>
          <a:r>
            <a:rPr lang="ru-RU" sz="1400" kern="1200" dirty="0" err="1"/>
            <a:t>з</a:t>
          </a:r>
          <a:r>
            <a:rPr lang="ru-RU" sz="1400" kern="1200" dirty="0"/>
            <a:t>, пересказ, реферат…</a:t>
          </a:r>
        </a:p>
      </dsp:txBody>
      <dsp:txXfrm>
        <a:off x="5951777" y="1680773"/>
        <a:ext cx="927705" cy="1164415"/>
      </dsp:txXfrm>
    </dsp:sp>
    <dsp:sp modelId="{B2D8DE1A-D3B0-4A9B-B133-AC49D73925BD}">
      <dsp:nvSpPr>
        <dsp:cNvPr id="0" name=""/>
        <dsp:cNvSpPr/>
      </dsp:nvSpPr>
      <dsp:spPr>
        <a:xfrm>
          <a:off x="5000284" y="798743"/>
          <a:ext cx="951493" cy="292847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 использование </a:t>
          </a:r>
        </a:p>
      </dsp:txBody>
      <dsp:txXfrm>
        <a:off x="5139627" y="1227608"/>
        <a:ext cx="672807" cy="2070746"/>
      </dsp:txXfrm>
    </dsp:sp>
    <dsp:sp modelId="{35479AF7-DCEE-4B4B-BB5B-F824A44F3BEA}">
      <dsp:nvSpPr>
        <dsp:cNvPr id="0" name=""/>
        <dsp:cNvSpPr/>
      </dsp:nvSpPr>
      <dsp:spPr>
        <a:xfrm>
          <a:off x="7973700" y="1431256"/>
          <a:ext cx="1902986" cy="1663449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B24E04-F5C4-49CF-8D24-DE3844033C48}">
      <dsp:nvSpPr>
        <dsp:cNvPr id="0" name=""/>
        <dsp:cNvSpPr/>
      </dsp:nvSpPr>
      <dsp:spPr>
        <a:xfrm>
          <a:off x="7497953" y="798743"/>
          <a:ext cx="951493" cy="292847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Хранение</a:t>
          </a:r>
        </a:p>
      </dsp:txBody>
      <dsp:txXfrm>
        <a:off x="7637296" y="1227608"/>
        <a:ext cx="672807" cy="207074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FF5AFE-A9A4-4BE7-95E9-659A83DFC44F}">
      <dsp:nvSpPr>
        <dsp:cNvPr id="0" name=""/>
        <dsp:cNvSpPr/>
      </dsp:nvSpPr>
      <dsp:spPr>
        <a:xfrm>
          <a:off x="4986754" y="2873914"/>
          <a:ext cx="91440" cy="49707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9707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FE6363-5183-4471-BD2D-92D3F158AB53}">
      <dsp:nvSpPr>
        <dsp:cNvPr id="0" name=""/>
        <dsp:cNvSpPr/>
      </dsp:nvSpPr>
      <dsp:spPr>
        <a:xfrm>
          <a:off x="3465760" y="1291533"/>
          <a:ext cx="1566713" cy="4970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8742"/>
              </a:lnTo>
              <a:lnTo>
                <a:pt x="1566713" y="338742"/>
              </a:lnTo>
              <a:lnTo>
                <a:pt x="1566713" y="49707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1FA2F2-EE6E-4FC3-B0CB-5ECCF58A1C55}">
      <dsp:nvSpPr>
        <dsp:cNvPr id="0" name=""/>
        <dsp:cNvSpPr/>
      </dsp:nvSpPr>
      <dsp:spPr>
        <a:xfrm>
          <a:off x="1899046" y="2873914"/>
          <a:ext cx="1044475" cy="4970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8742"/>
              </a:lnTo>
              <a:lnTo>
                <a:pt x="1044475" y="338742"/>
              </a:lnTo>
              <a:lnTo>
                <a:pt x="1044475" y="49707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0BE8FA-F799-47C4-90FE-4F0E27A7BED6}">
      <dsp:nvSpPr>
        <dsp:cNvPr id="0" name=""/>
        <dsp:cNvSpPr/>
      </dsp:nvSpPr>
      <dsp:spPr>
        <a:xfrm>
          <a:off x="854571" y="2873914"/>
          <a:ext cx="1044475" cy="497075"/>
        </a:xfrm>
        <a:custGeom>
          <a:avLst/>
          <a:gdLst/>
          <a:ahLst/>
          <a:cxnLst/>
          <a:rect l="0" t="0" r="0" b="0"/>
          <a:pathLst>
            <a:path>
              <a:moveTo>
                <a:pt x="1044475" y="0"/>
              </a:moveTo>
              <a:lnTo>
                <a:pt x="1044475" y="338742"/>
              </a:lnTo>
              <a:lnTo>
                <a:pt x="0" y="338742"/>
              </a:lnTo>
              <a:lnTo>
                <a:pt x="0" y="49707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10830D-4554-4D7A-B116-3F04F63FEF2A}">
      <dsp:nvSpPr>
        <dsp:cNvPr id="0" name=""/>
        <dsp:cNvSpPr/>
      </dsp:nvSpPr>
      <dsp:spPr>
        <a:xfrm>
          <a:off x="1899046" y="1291533"/>
          <a:ext cx="1566713" cy="497075"/>
        </a:xfrm>
        <a:custGeom>
          <a:avLst/>
          <a:gdLst/>
          <a:ahLst/>
          <a:cxnLst/>
          <a:rect l="0" t="0" r="0" b="0"/>
          <a:pathLst>
            <a:path>
              <a:moveTo>
                <a:pt x="1566713" y="0"/>
              </a:moveTo>
              <a:lnTo>
                <a:pt x="1566713" y="338742"/>
              </a:lnTo>
              <a:lnTo>
                <a:pt x="0" y="338742"/>
              </a:lnTo>
              <a:lnTo>
                <a:pt x="0" y="49707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290A4F-5467-46CD-BD07-598E077BE67E}">
      <dsp:nvSpPr>
        <dsp:cNvPr id="0" name=""/>
        <dsp:cNvSpPr/>
      </dsp:nvSpPr>
      <dsp:spPr>
        <a:xfrm>
          <a:off x="2611189" y="206228"/>
          <a:ext cx="1709142" cy="10853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DDD2D0-0DE5-470F-8AB9-BD2D9CCD6FB4}">
      <dsp:nvSpPr>
        <dsp:cNvPr id="0" name=""/>
        <dsp:cNvSpPr/>
      </dsp:nvSpPr>
      <dsp:spPr>
        <a:xfrm>
          <a:off x="2801094" y="386637"/>
          <a:ext cx="1709142" cy="10853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800" kern="1200" dirty="0"/>
        </a:p>
      </dsp:txBody>
      <dsp:txXfrm>
        <a:off x="2832881" y="418424"/>
        <a:ext cx="1645568" cy="1021731"/>
      </dsp:txXfrm>
    </dsp:sp>
    <dsp:sp modelId="{65B98B27-06A7-4F44-8028-F9D1FF4B346D}">
      <dsp:nvSpPr>
        <dsp:cNvPr id="0" name=""/>
        <dsp:cNvSpPr/>
      </dsp:nvSpPr>
      <dsp:spPr>
        <a:xfrm>
          <a:off x="1044475" y="1788609"/>
          <a:ext cx="1709142" cy="10853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F553DF-40E1-46BD-B842-A99A8D05EC66}">
      <dsp:nvSpPr>
        <dsp:cNvPr id="0" name=""/>
        <dsp:cNvSpPr/>
      </dsp:nvSpPr>
      <dsp:spPr>
        <a:xfrm>
          <a:off x="1234380" y="1969018"/>
          <a:ext cx="1709142" cy="10853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800" kern="1200" dirty="0"/>
        </a:p>
      </dsp:txBody>
      <dsp:txXfrm>
        <a:off x="1266167" y="2000805"/>
        <a:ext cx="1645568" cy="1021731"/>
      </dsp:txXfrm>
    </dsp:sp>
    <dsp:sp modelId="{CAA72843-F4FC-48EB-8415-694A23FDD403}">
      <dsp:nvSpPr>
        <dsp:cNvPr id="0" name=""/>
        <dsp:cNvSpPr/>
      </dsp:nvSpPr>
      <dsp:spPr>
        <a:xfrm>
          <a:off x="0" y="3370989"/>
          <a:ext cx="1709142" cy="10853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A8A0BC-C7DE-43CF-8F29-E3549A818781}">
      <dsp:nvSpPr>
        <dsp:cNvPr id="0" name=""/>
        <dsp:cNvSpPr/>
      </dsp:nvSpPr>
      <dsp:spPr>
        <a:xfrm>
          <a:off x="189904" y="3551399"/>
          <a:ext cx="1709142" cy="10853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800" kern="1200" dirty="0"/>
        </a:p>
      </dsp:txBody>
      <dsp:txXfrm>
        <a:off x="221691" y="3583186"/>
        <a:ext cx="1645568" cy="1021731"/>
      </dsp:txXfrm>
    </dsp:sp>
    <dsp:sp modelId="{F85637FF-33A6-4C03-BD7E-9475E8351894}">
      <dsp:nvSpPr>
        <dsp:cNvPr id="0" name=""/>
        <dsp:cNvSpPr/>
      </dsp:nvSpPr>
      <dsp:spPr>
        <a:xfrm>
          <a:off x="2088951" y="3370989"/>
          <a:ext cx="1709142" cy="10853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C1F5F0-C91B-414A-B9D1-8FEBB45ABD17}">
      <dsp:nvSpPr>
        <dsp:cNvPr id="0" name=""/>
        <dsp:cNvSpPr/>
      </dsp:nvSpPr>
      <dsp:spPr>
        <a:xfrm>
          <a:off x="2278856" y="3551399"/>
          <a:ext cx="1709142" cy="10853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800" kern="1200" dirty="0"/>
        </a:p>
      </dsp:txBody>
      <dsp:txXfrm>
        <a:off x="2310643" y="3583186"/>
        <a:ext cx="1645568" cy="1021731"/>
      </dsp:txXfrm>
    </dsp:sp>
    <dsp:sp modelId="{90708C60-7C85-40AE-A30D-B8963C934935}">
      <dsp:nvSpPr>
        <dsp:cNvPr id="0" name=""/>
        <dsp:cNvSpPr/>
      </dsp:nvSpPr>
      <dsp:spPr>
        <a:xfrm>
          <a:off x="4177903" y="1788609"/>
          <a:ext cx="1709142" cy="10853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EAECE3-5720-4CCF-995F-0A453E5B847E}">
      <dsp:nvSpPr>
        <dsp:cNvPr id="0" name=""/>
        <dsp:cNvSpPr/>
      </dsp:nvSpPr>
      <dsp:spPr>
        <a:xfrm>
          <a:off x="4367807" y="1969018"/>
          <a:ext cx="1709142" cy="10853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800" kern="1200" dirty="0"/>
        </a:p>
      </dsp:txBody>
      <dsp:txXfrm>
        <a:off x="4399594" y="2000805"/>
        <a:ext cx="1645568" cy="1021731"/>
      </dsp:txXfrm>
    </dsp:sp>
    <dsp:sp modelId="{9FBD56EE-F8B0-4A0D-8FAC-D3B0B703F62E}">
      <dsp:nvSpPr>
        <dsp:cNvPr id="0" name=""/>
        <dsp:cNvSpPr/>
      </dsp:nvSpPr>
      <dsp:spPr>
        <a:xfrm>
          <a:off x="4177903" y="3370989"/>
          <a:ext cx="1709142" cy="10853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EDA6D3-4E93-4733-89E7-A8AC4C08BEB1}">
      <dsp:nvSpPr>
        <dsp:cNvPr id="0" name=""/>
        <dsp:cNvSpPr/>
      </dsp:nvSpPr>
      <dsp:spPr>
        <a:xfrm>
          <a:off x="4367807" y="3551399"/>
          <a:ext cx="1709142" cy="10853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800" kern="1200" dirty="0"/>
        </a:p>
      </dsp:txBody>
      <dsp:txXfrm>
        <a:off x="4399594" y="3583186"/>
        <a:ext cx="1645568" cy="102173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6A5C14-B1C0-4382-8E78-84356BF500EF}">
      <dsp:nvSpPr>
        <dsp:cNvPr id="0" name=""/>
        <dsp:cNvSpPr/>
      </dsp:nvSpPr>
      <dsp:spPr>
        <a:xfrm>
          <a:off x="3257543" y="33241"/>
          <a:ext cx="1714512" cy="172442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500" kern="1200" dirty="0"/>
        </a:p>
      </dsp:txBody>
      <dsp:txXfrm>
        <a:off x="3486145" y="335015"/>
        <a:ext cx="1257308" cy="775989"/>
      </dsp:txXfrm>
    </dsp:sp>
    <dsp:sp modelId="{4E335EDB-77D8-4E6A-A556-FAE4BCADDFF0}">
      <dsp:nvSpPr>
        <dsp:cNvPr id="0" name=""/>
        <dsp:cNvSpPr/>
      </dsp:nvSpPr>
      <dsp:spPr>
        <a:xfrm>
          <a:off x="3876197" y="1109766"/>
          <a:ext cx="1714512" cy="171451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900" kern="1200" dirty="0"/>
        </a:p>
      </dsp:txBody>
      <dsp:txXfrm>
        <a:off x="4400552" y="1552682"/>
        <a:ext cx="1028707" cy="942981"/>
      </dsp:txXfrm>
    </dsp:sp>
    <dsp:sp modelId="{245B341B-7B77-4DF5-8603-A916A8F519F7}">
      <dsp:nvSpPr>
        <dsp:cNvPr id="0" name=""/>
        <dsp:cNvSpPr/>
      </dsp:nvSpPr>
      <dsp:spPr>
        <a:xfrm>
          <a:off x="2638890" y="1109766"/>
          <a:ext cx="1714512" cy="171451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900" kern="1200" dirty="0"/>
        </a:p>
      </dsp:txBody>
      <dsp:txXfrm>
        <a:off x="2800340" y="1552682"/>
        <a:ext cx="1028707" cy="9429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B2767C-F29B-47C4-AFE7-AAABAD610657}" type="datetimeFigureOut">
              <a:rPr lang="ru-RU" smtClean="0"/>
              <a:t>11.02.2024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30F51A-C8E4-4F98-BD91-E64ABCDB6A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7257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4F150-D05E-4B39-B61D-DAEB01AD07A7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8606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e-BY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3D59BA-81AF-4926-A7CC-B5861BD42F65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86177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e-BY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3D59BA-81AF-4926-A7CC-B5861BD42F65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92201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e-BY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3D59BA-81AF-4926-A7CC-B5861BD42F65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86177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3D59BA-81AF-4926-A7CC-B5861BD42F65}" type="slidenum">
              <a:rPr lang="ru-RU" smtClean="0"/>
              <a:pPr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0435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B26133-2D92-4474-AB94-9D746ABD0D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A6DF5B4-ED1B-4105-8FC4-EBDD7AD54A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54CB0E5-57C3-4D35-83F5-94AB295BBD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57DD0-DCD9-413F-BE46-E93554D481AE}" type="datetimeFigureOut">
              <a:rPr lang="ru-RU" smtClean="0"/>
              <a:t>11.02.2024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A929E08-8E42-47D7-87D6-309B4E87E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E66F277-A6A5-4A47-8E5C-30F7BCF09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F2C26-4030-4CCC-BA93-B8AC79B4E8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8704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676C83-61E8-499B-A1B5-AEAC40113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7DDC7A7-C306-4BC5-97D7-C75F884745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63D456-AFFC-4108-9076-2AFCF0C482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57DD0-DCD9-413F-BE46-E93554D481AE}" type="datetimeFigureOut">
              <a:rPr lang="ru-RU" smtClean="0"/>
              <a:t>11.02.2024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3435E01-E044-44E6-8CC3-240AA8DC8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05CBFF7-A801-47D5-901E-68046AE69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F2C26-4030-4CCC-BA93-B8AC79B4E8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2251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1D583ED-DA56-4B01-A047-32AA140A58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5FB7C5C-F8AC-4C38-B546-F6306591B3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81F80F4-480A-4E8D-B1E3-91341811E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57DD0-DCD9-413F-BE46-E93554D481AE}" type="datetimeFigureOut">
              <a:rPr lang="ru-RU" smtClean="0"/>
              <a:t>11.02.2024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720CD71-1346-4B87-B306-51A551874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AF43466-F9E5-4E55-8B05-9F138A678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F2C26-4030-4CCC-BA93-B8AC79B4E8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5172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62FD5C-61C4-4A4A-87F9-C8B1D4E27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C06F999-AB3E-467B-92F8-1FA0B857F8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8107825-C9BF-437F-B8F3-05AECA320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57DD0-DCD9-413F-BE46-E93554D481AE}" type="datetimeFigureOut">
              <a:rPr lang="ru-RU" smtClean="0"/>
              <a:t>11.02.2024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E4C21AC-603F-4999-B4DE-3F4397AFA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AE1A338-2A9A-4B31-BBC2-FA2A8E99A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F2C26-4030-4CCC-BA93-B8AC79B4E8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5408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2838A2-64D9-47A1-90C2-E1E553093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8EB30C5-84BD-4CB5-8EA0-3DE97A6E9B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9DCCA11-CD2E-4A98-B937-DCEDC52DB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57DD0-DCD9-413F-BE46-E93554D481AE}" type="datetimeFigureOut">
              <a:rPr lang="ru-RU" smtClean="0"/>
              <a:t>11.02.2024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C468373-5389-4F5B-8EDA-8EE124D23D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BDA568F-6CE7-4773-B5EF-F21CD7AAD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F2C26-4030-4CCC-BA93-B8AC79B4E8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7091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701BF1-CC4B-4D7A-BC38-1952DF332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47C522B-FFA1-450E-82CA-2206828256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876542C-4826-4A04-9AF3-2FE53D9C5B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184E855-A3C7-48BC-A3ED-579502CC7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57DD0-DCD9-413F-BE46-E93554D481AE}" type="datetimeFigureOut">
              <a:rPr lang="ru-RU" smtClean="0"/>
              <a:t>11.02.2024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529870C-C980-491E-942D-A12C5F812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5A583D5-9FF2-4F0F-A629-44073CF6D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F2C26-4030-4CCC-BA93-B8AC79B4E8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5827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285239-7294-4C6F-9AFF-594B45AC1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67F6BB9-6E0D-41FD-9333-A34A8C924D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692637A-71FF-4F93-A68A-4CD54F95FF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076B58A-B6E5-49E8-B62C-E2A5B89A64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925F6CE-DD57-437C-9583-ED7E107028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6E6A7C5-BAF3-415A-AAF3-70264D53DF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57DD0-DCD9-413F-BE46-E93554D481AE}" type="datetimeFigureOut">
              <a:rPr lang="ru-RU" smtClean="0"/>
              <a:t>11.02.2024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724879F-18A7-4F52-8BDE-1D4CB3FBF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BE68C4A-75CA-4170-9952-7C2FB5938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F2C26-4030-4CCC-BA93-B8AC79B4E8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4551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CE875C-D08C-4C5E-8134-89A4825B1C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2A7FC24-C185-4EFB-A046-4C6F17249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57DD0-DCD9-413F-BE46-E93554D481AE}" type="datetimeFigureOut">
              <a:rPr lang="ru-RU" smtClean="0"/>
              <a:t>11.02.2024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BCC428D-ABE6-454C-903E-F9EE728AF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A54C2D6-CAB9-46E4-8154-20D5C7C98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F2C26-4030-4CCC-BA93-B8AC79B4E8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3138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E584C50-7117-43D1-902F-65D8D85C4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57DD0-DCD9-413F-BE46-E93554D481AE}" type="datetimeFigureOut">
              <a:rPr lang="ru-RU" smtClean="0"/>
              <a:t>11.02.2024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6E5B980-93DB-4F11-82EB-872F40029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8473DF0-F1DF-441E-A50C-C3C2D3E55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F2C26-4030-4CCC-BA93-B8AC79B4E8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76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A2DB17-F3DD-4DC3-99B3-0074F0A99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30C4CED-6127-4D1F-B235-195346BDC2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76EA236-F5DB-40F6-B1F4-6EF2B20CB0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F494AB6-3299-4A79-B117-B7DBBB3D5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57DD0-DCD9-413F-BE46-E93554D481AE}" type="datetimeFigureOut">
              <a:rPr lang="ru-RU" smtClean="0"/>
              <a:t>11.02.2024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79072B5-1A5A-48EE-A617-8A30A24C9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B6AD982-C09C-43C1-92A0-170B63C21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F2C26-4030-4CCC-BA93-B8AC79B4E8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985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4A0736-E437-46C4-840E-BDF3D1CAF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B484EA9-2A76-481C-8E24-4A97DD1993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18194BD-AE79-417D-A795-988BC2D1BA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C0B127E-B36E-437F-8B54-F3456D2026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57DD0-DCD9-413F-BE46-E93554D481AE}" type="datetimeFigureOut">
              <a:rPr lang="ru-RU" smtClean="0"/>
              <a:t>11.02.2024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CBC7EF7-3645-4B92-A2DE-7513D30C8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9707146-8489-441C-9CF0-45366B74F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F2C26-4030-4CCC-BA93-B8AC79B4E8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2042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9742D5-9FD4-4B3D-BD65-767246A9F3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CDE6FDD-B9AC-432A-BFB5-3177EEFD06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D88349D-4A29-4486-825E-431F32E06D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557DD0-DCD9-413F-BE46-E93554D481AE}" type="datetimeFigureOut">
              <a:rPr lang="ru-RU" smtClean="0"/>
              <a:t>11.02.2024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039914D-8FBA-41A4-B49A-F7DF029161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90EB414-F1BB-4C8E-B340-A10AB27EFD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3F2C26-4030-4CCC-BA93-B8AC79B4E8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6101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lasstools.net/hexagon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://didaktor.ru/shestiugolnoe-obuchenie-kak-obrazovatelnaya-texnologiya/" TargetMode="External"/><Relationship Id="rId2" Type="http://schemas.openxmlformats.org/officeDocument/2006/relationships/hyperlink" Target="http://cyberleninka.ru/article/n/sredstva-vizualnoy-kommunikatsii-infografika-i-metadizayn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BEB176-8AE5-4671-82ED-519AA624480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Дидактические основы конструирования самостоятельной учебно-познавательной деятельности одаренных учащихся с визуализацией учебных элементов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017F166-F5FE-4620-94B8-926BC476968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Авраменко Валентина Васильевна, доцент кафедры педагогики и психологии УО МГОИРО,</a:t>
            </a:r>
          </a:p>
          <a:p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кандидат психологических наук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2762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392A44-B04E-4BA2-8970-9E25AF76E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618420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Самостоятельная работа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деятельность ученика, которую он выполняет без непосредственного участия учителя, но по его заданию, под его руководством и наблюдением.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350E83E-DB91-4C81-A428-C383D8272D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234" y="1983546"/>
            <a:ext cx="11141612" cy="4509327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sz="5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самостоятельной работы по содержанию деятельности учащихся</a:t>
            </a:r>
          </a:p>
          <a:p>
            <a:pPr marL="0" indent="0">
              <a:buNone/>
            </a:pPr>
            <a:endParaRPr lang="ru-RU" sz="2800" dirty="0"/>
          </a:p>
          <a:p>
            <a:pPr>
              <a:buFont typeface="Arial" pitchFamily="34" charset="0"/>
              <a:buChar char="•"/>
            </a:pP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книгой, учебной и справочной литературой, Интернет-ресурсами, документами,</a:t>
            </a:r>
          </a:p>
          <a:p>
            <a:pPr>
              <a:buFont typeface="Arial" pitchFamily="34" charset="0"/>
              <a:buChar char="•"/>
            </a:pP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конспектов,  схем, алгоритмов; памяток;</a:t>
            </a:r>
          </a:p>
          <a:p>
            <a:pPr>
              <a:buFont typeface="Arial" pitchFamily="34" charset="0"/>
              <a:buChar char="•"/>
            </a:pP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задач и выполнение упражнений, </a:t>
            </a:r>
          </a:p>
          <a:p>
            <a:pPr>
              <a:buFont typeface="Arial" pitchFamily="34" charset="0"/>
              <a:buChar char="•"/>
            </a:pP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лабораторные работы и фронтальный эксперимент, </a:t>
            </a:r>
          </a:p>
          <a:p>
            <a:pPr>
              <a:buFont typeface="Arial" pitchFamily="34" charset="0"/>
              <a:buChar char="•"/>
            </a:pP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раздаточным материалом, </a:t>
            </a:r>
          </a:p>
          <a:p>
            <a:pPr>
              <a:buFont typeface="Arial" pitchFamily="34" charset="0"/>
              <a:buChar char="•"/>
            </a:pP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рецензирование ответов и выступлений товарищей, </a:t>
            </a:r>
          </a:p>
          <a:p>
            <a:pPr>
              <a:buFont typeface="Arial" pitchFamily="34" charset="0"/>
              <a:buChar char="•"/>
            </a:pP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сообщений и рефератов, </a:t>
            </a:r>
          </a:p>
          <a:p>
            <a:pPr>
              <a:buFont typeface="Arial" pitchFamily="34" charset="0"/>
              <a:buChar char="•"/>
            </a:pP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наблюдение опытов и построение умозаключений на основе их результатов, продумывание и конструирование схем и установок, </a:t>
            </a:r>
          </a:p>
          <a:p>
            <a:pPr>
              <a:buFont typeface="Arial" pitchFamily="34" charset="0"/>
              <a:buChar char="•"/>
            </a:pP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изготовление некоторых приборов и учебных пособий, </a:t>
            </a:r>
          </a:p>
          <a:p>
            <a:pPr>
              <a:buFont typeface="Arial" pitchFamily="34" charset="0"/>
              <a:buChar char="•"/>
            </a:pP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практических заданий во время экскурсий, </a:t>
            </a:r>
          </a:p>
          <a:p>
            <a:pPr>
              <a:buFont typeface="Arial" pitchFamily="34" charset="0"/>
              <a:buChar char="•"/>
            </a:pP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постановка опытов,</a:t>
            </a:r>
          </a:p>
          <a:p>
            <a:pPr>
              <a:buFont typeface="Arial" pitchFamily="34" charset="0"/>
              <a:buChar char="•"/>
            </a:pP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выполнение наблюдений в домашних условиях.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80967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183342" y="501651"/>
            <a:ext cx="7825317" cy="9848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самостоятельной работы учащихся по дидактической цели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810499" y="3332419"/>
            <a:ext cx="2857500" cy="574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1867" dirty="0"/>
              <a:t>применение знаний, умений, навыков</a:t>
            </a:r>
            <a:r>
              <a:rPr lang="ru-RU" sz="1867" b="1" dirty="0"/>
              <a:t> </a:t>
            </a:r>
          </a:p>
        </p:txBody>
      </p:sp>
      <p:sp>
        <p:nvSpPr>
          <p:cNvPr id="13" name="Овал 12"/>
          <p:cNvSpPr/>
          <p:nvPr/>
        </p:nvSpPr>
        <p:spPr>
          <a:xfrm>
            <a:off x="2121792" y="2441681"/>
            <a:ext cx="720000" cy="720000"/>
          </a:xfrm>
          <a:prstGeom prst="ellipse">
            <a:avLst/>
          </a:prstGeom>
          <a:solidFill>
            <a:srgbClr val="530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+mj-lt"/>
              </a:rPr>
              <a:t>1</a:t>
            </a:r>
          </a:p>
        </p:txBody>
      </p:sp>
      <p:sp>
        <p:nvSpPr>
          <p:cNvPr id="14" name="Овал 13"/>
          <p:cNvSpPr/>
          <p:nvPr/>
        </p:nvSpPr>
        <p:spPr>
          <a:xfrm>
            <a:off x="8689809" y="2428981"/>
            <a:ext cx="720000" cy="720000"/>
          </a:xfrm>
          <a:prstGeom prst="ellipse">
            <a:avLst/>
          </a:prstGeom>
          <a:solidFill>
            <a:srgbClr val="530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+mj-lt"/>
              </a:rPr>
              <a:t>3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028700" y="3408619"/>
            <a:ext cx="2971800" cy="574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1867" dirty="0"/>
              <a:t>приобретение и расширение знаний</a:t>
            </a:r>
            <a:endParaRPr lang="ru-RU" sz="1867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4546599" y="3378202"/>
            <a:ext cx="2628900" cy="574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867" dirty="0"/>
              <a:t>овладение умениями и навыками</a:t>
            </a:r>
          </a:p>
        </p:txBody>
      </p:sp>
      <p:sp>
        <p:nvSpPr>
          <p:cNvPr id="19" name="Овал 18"/>
          <p:cNvSpPr/>
          <p:nvPr/>
        </p:nvSpPr>
        <p:spPr>
          <a:xfrm>
            <a:off x="5591009" y="2463800"/>
            <a:ext cx="720000" cy="697881"/>
          </a:xfrm>
          <a:prstGeom prst="ellipse">
            <a:avLst/>
          </a:prstGeom>
          <a:solidFill>
            <a:srgbClr val="530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+mj-lt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5357784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183342" y="501651"/>
            <a:ext cx="7825317" cy="9848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самостоятельной работы по форме организации деятельности учащихся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062065" y="3377591"/>
            <a:ext cx="2857500" cy="2873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1867" dirty="0" err="1"/>
              <a:t>микрогрупповая</a:t>
            </a:r>
            <a:endParaRPr lang="ru-RU" sz="1867" b="1" dirty="0"/>
          </a:p>
        </p:txBody>
      </p:sp>
      <p:sp>
        <p:nvSpPr>
          <p:cNvPr id="13" name="Овал 12"/>
          <p:cNvSpPr/>
          <p:nvPr/>
        </p:nvSpPr>
        <p:spPr>
          <a:xfrm>
            <a:off x="2121792" y="2328595"/>
            <a:ext cx="720000" cy="720000"/>
          </a:xfrm>
          <a:prstGeom prst="ellipse">
            <a:avLst/>
          </a:prstGeom>
          <a:solidFill>
            <a:srgbClr val="530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+mj-lt"/>
              </a:rPr>
              <a:t>1</a:t>
            </a:r>
          </a:p>
        </p:txBody>
      </p:sp>
      <p:sp>
        <p:nvSpPr>
          <p:cNvPr id="14" name="Овал 13"/>
          <p:cNvSpPr/>
          <p:nvPr/>
        </p:nvSpPr>
        <p:spPr>
          <a:xfrm>
            <a:off x="8036923" y="2312190"/>
            <a:ext cx="720000" cy="720000"/>
          </a:xfrm>
          <a:prstGeom prst="ellipse">
            <a:avLst/>
          </a:prstGeom>
          <a:solidFill>
            <a:srgbClr val="530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>
                <a:latin typeface="+mj-lt"/>
              </a:rPr>
              <a:t>3</a:t>
            </a:r>
            <a:endParaRPr lang="ru-RU" sz="2400" dirty="0">
              <a:latin typeface="+mj-lt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995892" y="3378202"/>
            <a:ext cx="2971800" cy="2873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1867" dirty="0"/>
              <a:t>индивидуальная</a:t>
            </a:r>
            <a:endParaRPr lang="ru-RU" sz="1867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5089575" y="3379562"/>
            <a:ext cx="2628900" cy="2873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867" dirty="0"/>
              <a:t>парная</a:t>
            </a:r>
          </a:p>
        </p:txBody>
      </p:sp>
      <p:sp>
        <p:nvSpPr>
          <p:cNvPr id="19" name="Овал 18"/>
          <p:cNvSpPr/>
          <p:nvPr/>
        </p:nvSpPr>
        <p:spPr>
          <a:xfrm>
            <a:off x="5089575" y="2323250"/>
            <a:ext cx="720000" cy="697881"/>
          </a:xfrm>
          <a:prstGeom prst="ellipse">
            <a:avLst/>
          </a:prstGeom>
          <a:solidFill>
            <a:srgbClr val="530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+mj-lt"/>
              </a:rPr>
              <a:t>2</a:t>
            </a:r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B4F288F5-2A22-40AF-901A-0EA7DBF539BB}"/>
              </a:ext>
            </a:extLst>
          </p:cNvPr>
          <p:cNvSpPr/>
          <p:nvPr/>
        </p:nvSpPr>
        <p:spPr>
          <a:xfrm>
            <a:off x="7062065" y="4297639"/>
            <a:ext cx="720000" cy="720000"/>
          </a:xfrm>
          <a:prstGeom prst="ellipse">
            <a:avLst/>
          </a:prstGeom>
          <a:solidFill>
            <a:srgbClr val="530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+mj-lt"/>
              </a:rPr>
              <a:t>А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25271163-052F-4ECE-9D89-627DCD2138A0}"/>
              </a:ext>
            </a:extLst>
          </p:cNvPr>
          <p:cNvSpPr/>
          <p:nvPr/>
        </p:nvSpPr>
        <p:spPr>
          <a:xfrm>
            <a:off x="8542429" y="5361071"/>
            <a:ext cx="2857500" cy="574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1867" dirty="0"/>
              <a:t>Смешанная по уровню обучаемости группа</a:t>
            </a:r>
            <a:endParaRPr lang="ru-RU" sz="1867" b="1" dirty="0"/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10C47CA8-1BF1-43DB-AC36-EA4AC2BB0188}"/>
              </a:ext>
            </a:extLst>
          </p:cNvPr>
          <p:cNvSpPr/>
          <p:nvPr/>
        </p:nvSpPr>
        <p:spPr>
          <a:xfrm>
            <a:off x="9146913" y="4322278"/>
            <a:ext cx="772652" cy="670722"/>
          </a:xfrm>
          <a:prstGeom prst="ellipse">
            <a:avLst/>
          </a:prstGeom>
          <a:solidFill>
            <a:srgbClr val="530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+mj-lt"/>
              </a:rPr>
              <a:t>Б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6C6AFAD6-0012-47A5-985D-4A032346E3AD}"/>
              </a:ext>
            </a:extLst>
          </p:cNvPr>
          <p:cNvSpPr/>
          <p:nvPr/>
        </p:nvSpPr>
        <p:spPr>
          <a:xfrm>
            <a:off x="5633315" y="5361071"/>
            <a:ext cx="2857500" cy="574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1867" dirty="0"/>
              <a:t>Гомогенная по уровню обучаемости группа</a:t>
            </a:r>
            <a:endParaRPr lang="ru-RU" sz="1867" b="1" dirty="0"/>
          </a:p>
        </p:txBody>
      </p:sp>
    </p:spTree>
    <p:extLst>
      <p:ext uri="{BB962C8B-B14F-4D97-AF65-F5344CB8AC3E}">
        <p14:creationId xmlns:p14="http://schemas.microsoft.com/office/powerpoint/2010/main" val="11878148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673100" y="501651"/>
            <a:ext cx="10490200" cy="9848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самостоятельной работы по уровню сложности деятельности учащихся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58801" y="1587500"/>
            <a:ext cx="11214100" cy="5498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2133" b="1" dirty="0"/>
              <a:t>1 уровень</a:t>
            </a:r>
            <a:r>
              <a:rPr lang="ru-RU" sz="2133" dirty="0"/>
              <a:t> – </a:t>
            </a:r>
            <a:r>
              <a:rPr lang="ru-RU" sz="2133" u="sng" dirty="0"/>
              <a:t>воспроизводящие</a:t>
            </a:r>
            <a:r>
              <a:rPr lang="ru-RU" sz="2133" dirty="0"/>
              <a:t> работы по образцу – необходимые для запоминания способов в конкретных ситуациях (понятий, фактов, определений), формирование умений и навыков и их прочного закрепления.</a:t>
            </a:r>
          </a:p>
          <a:p>
            <a:r>
              <a:rPr lang="ru-RU" sz="2133" b="1" dirty="0"/>
              <a:t>2 уровень</a:t>
            </a:r>
            <a:r>
              <a:rPr lang="ru-RU" sz="2133" dirty="0"/>
              <a:t> – </a:t>
            </a:r>
            <a:r>
              <a:rPr lang="ru-RU" sz="2133" u="sng" dirty="0"/>
              <a:t>реконструктивно-вариативные</a:t>
            </a:r>
            <a:r>
              <a:rPr lang="ru-RU" sz="2133" dirty="0"/>
              <a:t> работы позволяют на основе полученных ранее знаний найти самостоятельно конкретные способы решения данного задания, что приводит школьников к осмыслению, переносу знаний в типовые ситуации, учат анализировать события, явления, факты.</a:t>
            </a:r>
          </a:p>
          <a:p>
            <a:r>
              <a:rPr lang="ru-RU" sz="2133" b="1" dirty="0"/>
              <a:t>3 уровень</a:t>
            </a:r>
            <a:r>
              <a:rPr lang="ru-RU" sz="2133" dirty="0"/>
              <a:t> –</a:t>
            </a:r>
            <a:r>
              <a:rPr lang="ru-RU" sz="2133" u="sng" dirty="0"/>
              <a:t>эвристические </a:t>
            </a:r>
            <a:r>
              <a:rPr lang="ru-RU" sz="2133" dirty="0"/>
              <a:t>работы формируют умения и навыки поиска ответа за пределами известного образца. Ученик сам определяет пути решения задачи и реализует их. На данном уровне в ходе продуктивной деятельности формируется творческая личность.</a:t>
            </a:r>
          </a:p>
          <a:p>
            <a:r>
              <a:rPr lang="ru-RU" sz="2133" b="1" dirty="0"/>
              <a:t>4 уровень</a:t>
            </a:r>
            <a:r>
              <a:rPr lang="ru-RU" sz="2133" dirty="0"/>
              <a:t> –</a:t>
            </a:r>
            <a:r>
              <a:rPr lang="ru-RU" sz="2133" u="sng" dirty="0"/>
              <a:t>творческие </a:t>
            </a:r>
            <a:r>
              <a:rPr lang="ru-RU" sz="2133" dirty="0"/>
              <a:t>работы являются венцом  системы </a:t>
            </a:r>
          </a:p>
          <a:p>
            <a:r>
              <a:rPr lang="ru-RU" sz="2133" dirty="0"/>
              <a:t>самостоятельной деятельности школьников; эта деятельность </a:t>
            </a:r>
          </a:p>
          <a:p>
            <a:r>
              <a:rPr lang="ru-RU" sz="2133" dirty="0"/>
              <a:t>позволяет учащимся получать принципиально новые  для них знания</a:t>
            </a:r>
          </a:p>
          <a:p>
            <a:r>
              <a:rPr lang="ru-RU" sz="2133" dirty="0"/>
              <a:t> закреплять навыки самостоятельного поиска знаний.</a:t>
            </a:r>
          </a:p>
          <a:p>
            <a:pPr>
              <a:buFont typeface="Arial" pitchFamily="34" charset="0"/>
              <a:buChar char="•"/>
            </a:pPr>
            <a:endParaRPr lang="ru-RU" sz="2133" dirty="0"/>
          </a:p>
          <a:p>
            <a:pPr algn="ctr"/>
            <a:endParaRPr lang="ru-RU" sz="1867" b="1" dirty="0"/>
          </a:p>
          <a:p>
            <a:pPr algn="ctr"/>
            <a:endParaRPr lang="ru-RU" sz="1867" b="1" dirty="0"/>
          </a:p>
        </p:txBody>
      </p:sp>
    </p:spTree>
    <p:extLst>
      <p:ext uri="{BB962C8B-B14F-4D97-AF65-F5344CB8AC3E}">
        <p14:creationId xmlns:p14="http://schemas.microsoft.com/office/powerpoint/2010/main" val="14966302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677" y="274638"/>
            <a:ext cx="11633981" cy="6083320"/>
          </a:xfrm>
        </p:spPr>
        <p:txBody>
          <a:bodyPr>
            <a:normAutofit fontScale="90000"/>
          </a:bodyPr>
          <a:lstStyle/>
          <a:p>
            <a:br>
              <a:rPr lang="ru-RU" sz="3600" b="1" dirty="0"/>
            </a:br>
            <a:br>
              <a:rPr lang="ru-RU" sz="3600" b="1" dirty="0"/>
            </a:b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Визуализация информации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междисциплинарная область, которая опирается: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на </a:t>
            </a:r>
            <a:r>
              <a:rPr lang="ru-RU" sz="3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знание предметной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сферы визуализируемых данных и процессов, 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понимание основ визуального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восприятия человеком информации 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владение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математическими методами анализа данных. 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 визуализации  -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«свертывание мыслительных содержаний в наглядный образ; будучи воспринятым, образ может быть развернут и служить опорой адекватных мыслительных и практических действий».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3485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622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Преимущества визуализации в обучении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4233" y="1600200"/>
            <a:ext cx="11282289" cy="4972072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 помогает учащимся правильно организовывать и анализировать информацию, легко запоминать и прослеживать взаимосвязи между блоками информации (диаграммы, схемы, рисунки, карты памяти);</a:t>
            </a:r>
          </a:p>
          <a:p>
            <a:endParaRPr lang="ru-RU" dirty="0"/>
          </a:p>
          <a:p>
            <a:r>
              <a:rPr lang="ru-RU" dirty="0"/>
              <a:t> способствуют усвоению больших объемов информации; </a:t>
            </a:r>
          </a:p>
          <a:p>
            <a:endParaRPr lang="ru-RU" dirty="0"/>
          </a:p>
          <a:p>
            <a:r>
              <a:rPr lang="ru-RU" dirty="0"/>
              <a:t> развивает критическое мышление, креативность, коммуникацию и кооперацию </a:t>
            </a:r>
            <a:r>
              <a:rPr lang="ru-RU" b="1" dirty="0"/>
              <a:t>(4К</a:t>
            </a:r>
            <a:r>
              <a:rPr lang="ru-RU" dirty="0"/>
              <a:t>); </a:t>
            </a:r>
          </a:p>
          <a:p>
            <a:endParaRPr lang="ru-RU" dirty="0"/>
          </a:p>
          <a:p>
            <a:r>
              <a:rPr lang="ru-RU" dirty="0"/>
              <a:t> помогает учащимся интегрировать новые знания; </a:t>
            </a:r>
          </a:p>
          <a:p>
            <a:endParaRPr lang="ru-RU" dirty="0"/>
          </a:p>
          <a:p>
            <a:r>
              <a:rPr lang="ru-RU" dirty="0"/>
              <a:t> позволяет связывать полученную информацию в целостную картину о том или ином явлении или объекте.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74082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151" y="274638"/>
            <a:ext cx="11619914" cy="6154758"/>
          </a:xfrm>
        </p:spPr>
        <p:txBody>
          <a:bodyPr>
            <a:normAutofit/>
          </a:bodyPr>
          <a:lstStyle/>
          <a:p>
            <a:r>
              <a:rPr lang="ru-RU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критическое мышление </a:t>
            </a:r>
            <a:br>
              <a:rPr lang="ru-RU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«…целенаправленное,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саморегулируемое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суждение, результатом которого является интерпретация, анализ, оценка и выводы, так же как объяснение тех фактических, концептуальных, методологических,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критериальных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оснований, на которых основано суждение»;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«…активное, последовательное и тщательное рассмотрение любых убеждений или знаний в свете тех оснований, которые служат основой им и последующим заключениям».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72832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элементы критического мышления (умения)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62708" y="1600200"/>
            <a:ext cx="11141612" cy="504351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 Анализ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умение находить связи между утверждениями, вопросами, аргументами.</a:t>
            </a:r>
          </a:p>
          <a:p>
            <a:pPr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 Оценка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умение оценить надёжность утверждений, убедительность доводов.</a:t>
            </a:r>
          </a:p>
          <a:p>
            <a:pPr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 Объяснение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(аргументация): умение объяснить ход своих мыслей / метод, защитить свои выводы.</a:t>
            </a:r>
          </a:p>
          <a:p>
            <a:pPr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 Выведение гипотез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(планирование решений): умение формировать гипотезы и самим делать выводы, обнаруживать нехватку информации.</a:t>
            </a:r>
          </a:p>
          <a:p>
            <a:pPr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 Саморегуляция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(контроль): рефлексия, самопроверка и коррекция.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8640" y="274638"/>
            <a:ext cx="11240086" cy="6154758"/>
          </a:xfrm>
        </p:spPr>
        <p:txBody>
          <a:bodyPr>
            <a:normAutofit/>
          </a:bodyPr>
          <a:lstStyle/>
          <a:p>
            <a:r>
              <a:rPr lang="ru-RU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Креативность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способность представить и разработать принципиально новые подходы к решению проблем, ответы на вопросы, стоящие перед субъектом, или выражать идеи, применяя, синтезируя и видоизменяя знания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2596" y="214291"/>
            <a:ext cx="8715436" cy="967396"/>
          </a:xfrm>
        </p:spPr>
        <p:txBody>
          <a:bodyPr>
            <a:norm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Компоненты  в структуре креативности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8302" y="1600200"/>
            <a:ext cx="11240086" cy="504351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Любознательность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(активный интерес к заданию):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 к окружающему миру (ситуации задания) и желание узнать больше об окружающем мире (о различных аспектах ситуации задания; высказывает ассоциации);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самостоятельный поиск ответов на собственные вопросы. Активный поиск новой информации (в том числе в неожиданных источниках).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идей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(воображение). Продуцирование собственных идей: оригинальность предложенных идей; гибкость или подвижность, способность продуцировать большое количество идей.</a:t>
            </a:r>
          </a:p>
          <a:p>
            <a:pPr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предложенных идей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предложенных идей с разных позиций и поиск их сильных и слабых сторон с целью улучшения идеи или отказа от неё;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быстро перестраивать свою деятельность в изменившихся условиях и с появлением новой информации об объекте исследования.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7FD09C-CA3F-4DE9-9567-2827BE248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Вопросы для обсуждения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0821D89-BCB4-4FE4-A228-B8DFA0071F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ru-RU" dirty="0"/>
              <a:t>Особенности личности и учебно-познавательной деятельности одаренных учащихся</a:t>
            </a:r>
          </a:p>
          <a:p>
            <a:pPr marL="514350" indent="-514350">
              <a:buAutoNum type="arabicPeriod"/>
            </a:pPr>
            <a:r>
              <a:rPr lang="ru-RU" dirty="0"/>
              <a:t>Дидактические принципы, методы организации обучения</a:t>
            </a:r>
          </a:p>
          <a:p>
            <a:pPr marL="514350" indent="-514350">
              <a:buAutoNum type="arabicPeriod"/>
            </a:pPr>
            <a:r>
              <a:rPr lang="ru-RU" dirty="0"/>
              <a:t>Виды, уровни и формы организации самостоятельной познавательной деятельности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ru-RU" dirty="0"/>
              <a:t>Методы и приемы визуализации учебной информации в самостоятельной учебно-познавательной деятельности одаренных обучающихся</a:t>
            </a:r>
          </a:p>
          <a:p>
            <a:pPr marL="514350" indent="-514350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43827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214290"/>
            <a:ext cx="8229600" cy="1000132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Этапы работы с информацией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272295"/>
              </p:ext>
            </p:extLst>
          </p:nvPr>
        </p:nvGraphicFramePr>
        <p:xfrm>
          <a:off x="1597605" y="1600201"/>
          <a:ext cx="9881632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11983"/>
          </a:xfrm>
        </p:spPr>
        <p:txBody>
          <a:bodyPr>
            <a:norm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визуализации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учебной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информации: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62708" y="1600200"/>
            <a:ext cx="11324492" cy="4900634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ru-RU" dirty="0"/>
              <a:t>комплекс учебных знаний; </a:t>
            </a:r>
          </a:p>
          <a:p>
            <a:pPr>
              <a:buFontTx/>
              <a:buChar char="-"/>
            </a:pPr>
            <a:r>
              <a:rPr lang="ru-RU" dirty="0"/>
              <a:t>визуальные способы их предъявления;</a:t>
            </a:r>
          </a:p>
          <a:p>
            <a:pPr>
              <a:buFontTx/>
              <a:buChar char="-"/>
            </a:pPr>
            <a:r>
              <a:rPr lang="ru-RU" dirty="0"/>
              <a:t> визуально-технические средства передачи информации; </a:t>
            </a:r>
          </a:p>
          <a:p>
            <a:pPr>
              <a:buFontTx/>
              <a:buChar char="-"/>
            </a:pPr>
            <a:r>
              <a:rPr lang="ru-RU" dirty="0"/>
              <a:t>набор психологических приемов использования и развития визуального мышления в процессе обучения.</a:t>
            </a:r>
          </a:p>
          <a:p>
            <a:pPr>
              <a:buNone/>
            </a:pPr>
            <a:r>
              <a:rPr lang="ru-RU" dirty="0"/>
              <a:t>По классификации Г.К. </a:t>
            </a:r>
            <a:r>
              <a:rPr lang="ru-RU" dirty="0" err="1"/>
              <a:t>Селевко</a:t>
            </a:r>
            <a:r>
              <a:rPr lang="ru-RU" dirty="0"/>
              <a:t>, технология интенсификации обучения на основе схемных и знаковых моделей учебного материала относится к группе педагогических технологий на основе </a:t>
            </a:r>
            <a:r>
              <a:rPr lang="ru-RU" b="1" dirty="0"/>
              <a:t>активизации и интенсификации </a:t>
            </a:r>
            <a:r>
              <a:rPr lang="ru-RU" dirty="0"/>
              <a:t>деятельности учащихся.</a:t>
            </a:r>
          </a:p>
          <a:p>
            <a:pPr>
              <a:buFontTx/>
              <a:buChar char="-"/>
            </a:pPr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214290"/>
            <a:ext cx="8229600" cy="1143008"/>
          </a:xfrm>
        </p:spPr>
        <p:txBody>
          <a:bodyPr>
            <a:normAutofit fontScale="90000"/>
          </a:bodyPr>
          <a:lstStyle/>
          <a:p>
            <a:br>
              <a:rPr lang="ru-RU" b="1" dirty="0"/>
            </a:br>
            <a:r>
              <a:rPr lang="ru-RU" sz="3600" b="1" dirty="0"/>
              <a:t>Методы  визуализации</a:t>
            </a:r>
            <a:br>
              <a:rPr lang="ru-RU" sz="2000" b="1" dirty="0"/>
            </a:br>
            <a:r>
              <a:rPr lang="ru-RU" sz="2000" dirty="0"/>
              <a:t>Периодическая таблица методов визуализации (</a:t>
            </a:r>
            <a:r>
              <a:rPr lang="en-US" sz="2000" b="1" dirty="0"/>
              <a:t>http://www.visual-literacy.org/periodic_table/periodic_table.html </a:t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1691" y="1571612"/>
            <a:ext cx="11493305" cy="5000660"/>
          </a:xfrm>
        </p:spPr>
        <p:txBody>
          <a:bodyPr>
            <a:normAutofit fontScale="70000" lnSpcReduction="20000"/>
          </a:bodyPr>
          <a:lstStyle/>
          <a:p>
            <a:r>
              <a:rPr lang="ru-RU" b="1" u="sng" dirty="0"/>
              <a:t>Визуализация данных  </a:t>
            </a:r>
            <a:r>
              <a:rPr lang="ru-RU" b="1" dirty="0"/>
              <a:t>- </a:t>
            </a:r>
            <a:r>
              <a:rPr lang="ru-RU" dirty="0"/>
              <a:t>методы, которые позволяют визуально представить количественные данные в схематичной форме для группировки, сравнения и представления данных. </a:t>
            </a:r>
          </a:p>
          <a:p>
            <a:r>
              <a:rPr lang="ru-RU" b="1" u="sng" dirty="0"/>
              <a:t>Визуализация информации</a:t>
            </a:r>
            <a:r>
              <a:rPr lang="ru-RU" b="1" dirty="0"/>
              <a:t> - </a:t>
            </a:r>
            <a:r>
              <a:rPr lang="ru-RU" dirty="0"/>
              <a:t>методы перевода данных в изображение, схему; использование интерактивных визуальных представлений данных для усиления познания. Текст переводится в формат рисунка, схемы (Кластер, тезаурус). </a:t>
            </a:r>
          </a:p>
          <a:p>
            <a:r>
              <a:rPr lang="ru-RU" b="1" u="sng" dirty="0"/>
              <a:t>Визуализация концепций </a:t>
            </a:r>
            <a:r>
              <a:rPr lang="ru-RU" b="1" dirty="0"/>
              <a:t>- </a:t>
            </a:r>
            <a:r>
              <a:rPr lang="ru-RU" dirty="0"/>
              <a:t>Методы анализа проблем, концепций, идей, планов, направляемых шаблонами и правилами составления визуализации. (диаграммы </a:t>
            </a:r>
            <a:r>
              <a:rPr lang="ru-RU" dirty="0" err="1"/>
              <a:t>Ганта</a:t>
            </a:r>
            <a:r>
              <a:rPr lang="ru-RU" dirty="0"/>
              <a:t>, диаграмма Венна, концептуальная таблица). </a:t>
            </a:r>
          </a:p>
          <a:p>
            <a:r>
              <a:rPr lang="ru-RU" b="1" u="sng" dirty="0"/>
              <a:t>Визуализация метафор </a:t>
            </a:r>
            <a:r>
              <a:rPr lang="ru-RU" dirty="0"/>
              <a:t>- шаблоны для передачи сложных идей. Визуальные метафоры позволяют графически организовать и структурировать информацию и отобразить ключевые характеристики используемой метафоры (природа, технологии, </a:t>
            </a:r>
            <a:r>
              <a:rPr lang="ru-RU" dirty="0" err="1"/>
              <a:t>мемы</a:t>
            </a:r>
            <a:r>
              <a:rPr lang="ru-RU" dirty="0"/>
              <a:t> – дерево, айсберг,). </a:t>
            </a:r>
          </a:p>
          <a:p>
            <a:r>
              <a:rPr lang="ru-RU" b="1" u="sng" dirty="0"/>
              <a:t>Визуализация стратегий </a:t>
            </a:r>
            <a:r>
              <a:rPr lang="ru-RU" b="1" dirty="0"/>
              <a:t>- </a:t>
            </a:r>
            <a:r>
              <a:rPr lang="ru-RU" dirty="0"/>
              <a:t>методы предполагают систематическое использование дополнительных визуальных представлений для повышения качества анализа, для разработки плана, организации взаимосвязи компонентов и субъектов и реализации плана. </a:t>
            </a:r>
          </a:p>
          <a:p>
            <a:r>
              <a:rPr lang="ru-RU" dirty="0"/>
              <a:t> </a:t>
            </a:r>
            <a:r>
              <a:rPr lang="ru-RU" b="1" u="sng" dirty="0"/>
              <a:t>Комплексная визуализация </a:t>
            </a:r>
            <a:r>
              <a:rPr lang="ru-RU" b="1" dirty="0"/>
              <a:t>-</a:t>
            </a:r>
            <a:r>
              <a:rPr lang="ru-RU" dirty="0"/>
              <a:t> сложные карты знаний, которые содержат схематические и метафорические элементы, концептуальные мультфильмы, содержащие количественные графики, или интерактивный плакат, сочетающий в себе разные приемы визуализации информации.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/>
              <a:t>Таймлайн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– это временная шкала, прямой отрезок, на который в хронологической последовательности наносятся события.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24034" y="3071810"/>
            <a:ext cx="8358246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Интеллект-карта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81200" y="1600200"/>
            <a:ext cx="8229600" cy="4972072"/>
          </a:xfrm>
        </p:spPr>
        <p:txBody>
          <a:bodyPr>
            <a:normAutofit/>
          </a:bodyPr>
          <a:lstStyle/>
          <a:p>
            <a:r>
              <a:rPr lang="ru-RU" b="1" dirty="0"/>
              <a:t> </a:t>
            </a:r>
            <a:r>
              <a:rPr lang="ru-RU" dirty="0"/>
              <a:t>(ментальная карта, диаграмма связей, карта мыслей, ассоциативная карта, </a:t>
            </a:r>
            <a:r>
              <a:rPr lang="ru-RU" dirty="0" err="1"/>
              <a:t>mind</a:t>
            </a:r>
            <a:r>
              <a:rPr lang="ru-RU" dirty="0"/>
              <a:t> </a:t>
            </a:r>
            <a:r>
              <a:rPr lang="ru-RU" dirty="0" err="1"/>
              <a:t>map</a:t>
            </a:r>
            <a:r>
              <a:rPr lang="ru-RU" dirty="0"/>
              <a:t>) — это графический способ представить идеи, концепции, информации в виде карты, состоящей из ключевых и вторичных тем. Это инструмент для структурирования идей, планирования своего времени, запоминания больших объемов информации, проведения мозговых штурмов.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369072"/>
          </a:xfrm>
        </p:spPr>
        <p:txBody>
          <a:bodyPr>
            <a:normAutofit/>
          </a:bodyPr>
          <a:lstStyle/>
          <a:p>
            <a:pPr algn="l"/>
            <a:br>
              <a:rPr lang="ru-RU" sz="1800" dirty="0"/>
            </a:b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«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F:\методичка по визуализации\картинки\3 интеллект-карта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596" y="500043"/>
            <a:ext cx="8501122" cy="61436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/>
              <a:t>Скрайбинг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– это визуализация информации при помощи графических символов, просто и понятно отображающих ее содержание и внутренние связи (сопровождение произносимой речи).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08332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" name="Рисунок 2" descr="F:\методичка по визуализации\картинки\5 Скрайбинг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472" y="428604"/>
            <a:ext cx="8072494" cy="58579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/>
              <a:t>Денотатный</a:t>
            </a:r>
            <a:r>
              <a:rPr lang="ru-RU" b="1" dirty="0"/>
              <a:t> граф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38282" y="1214422"/>
            <a:ext cx="8643998" cy="5429288"/>
          </a:xfrm>
        </p:spPr>
        <p:txBody>
          <a:bodyPr>
            <a:normAutofit fontScale="85000" lnSpcReduction="20000"/>
          </a:bodyPr>
          <a:lstStyle/>
          <a:p>
            <a:r>
              <a:rPr lang="ru-RU" b="1" i="1" dirty="0"/>
              <a:t>- </a:t>
            </a:r>
            <a:r>
              <a:rPr lang="ru-RU" dirty="0"/>
              <a:t>наглядное изображение, иллюстрирующее содержание текста; включающее аргументы-цитаты, с помощью которых автор определяет свое отношение к содержанию; набор языковых средств; авторскую позицию относительно ответа на проблемный вопрос (Дерево, гора).</a:t>
            </a:r>
          </a:p>
          <a:p>
            <a:r>
              <a:rPr lang="ru-RU" dirty="0"/>
              <a:t>Виды </a:t>
            </a:r>
            <a:r>
              <a:rPr lang="ru-RU" dirty="0" err="1"/>
              <a:t>денотатных</a:t>
            </a:r>
            <a:r>
              <a:rPr lang="ru-RU" dirty="0"/>
              <a:t> графов:</a:t>
            </a:r>
          </a:p>
          <a:p>
            <a:r>
              <a:rPr lang="ru-RU" dirty="0"/>
              <a:t>• </a:t>
            </a:r>
            <a:r>
              <a:rPr lang="ru-RU" b="1" dirty="0"/>
              <a:t>положительные - при выстраивании учитываются</a:t>
            </a:r>
          </a:p>
          <a:p>
            <a:r>
              <a:rPr lang="ru-RU" dirty="0"/>
              <a:t>позитивные характеристики, эталонные, существенные</a:t>
            </a:r>
          </a:p>
          <a:p>
            <a:r>
              <a:rPr lang="ru-RU" dirty="0"/>
              <a:t>признаки понятия (содержание положительного графа)</a:t>
            </a:r>
          </a:p>
          <a:p>
            <a:r>
              <a:rPr lang="ru-RU" dirty="0"/>
              <a:t>•</a:t>
            </a:r>
            <a:r>
              <a:rPr lang="ru-RU" b="1" dirty="0"/>
              <a:t>отрицательные - </a:t>
            </a:r>
            <a:r>
              <a:rPr lang="ru-RU" b="1" dirty="0" err="1"/>
              <a:t>отрицательные</a:t>
            </a:r>
            <a:r>
              <a:rPr lang="ru-RU" b="1" dirty="0"/>
              <a:t> моменты (антиподы,</a:t>
            </a:r>
          </a:p>
          <a:p>
            <a:r>
              <a:rPr lang="ru-RU" dirty="0"/>
              <a:t>"подводные течения"), которые тоже являются</a:t>
            </a:r>
          </a:p>
          <a:p>
            <a:r>
              <a:rPr lang="ru-RU" dirty="0"/>
              <a:t>составляющими этого же самого понятия и представляют</a:t>
            </a:r>
          </a:p>
          <a:p>
            <a:r>
              <a:rPr lang="ru-RU" dirty="0"/>
              <a:t>своего рода препятствия на пути реализации позитивного.</a:t>
            </a:r>
          </a:p>
          <a:p>
            <a:r>
              <a:rPr lang="ru-RU" dirty="0"/>
              <a:t>Эти существенные признаки выстраиваются в</a:t>
            </a:r>
          </a:p>
          <a:p>
            <a:r>
              <a:rPr lang="ru-RU" dirty="0"/>
              <a:t>отрицательный граф.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15475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" name="Рисунок 2" descr="F:\методичка по визуализации\картинки\13 Денотатный граф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472" y="285728"/>
            <a:ext cx="8143932" cy="60722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2AB7FF-3474-42B2-BE8A-E4CC3BB46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76352"/>
          </a:xfrm>
        </p:spPr>
        <p:txBody>
          <a:bodyPr>
            <a:normAutofit/>
          </a:bodyPr>
          <a:lstStyle/>
          <a:p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2. Основы государственной политики в сфере образования (Кодекс Республики Беларусь об образовании) </a:t>
            </a:r>
            <a:b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п. 1.4. принцип инклюзии в образовании, обеспечивающей равный доступ к получению образования для всех обучающихся с учетом разнообразия особых индивидуальных образовательных потребностей и индивидуальных возможностей каждого обучающегося (одаренного, талантливого, обучающегося, индивидуальные потребности которого обусловлены его жизненной ситуацией, состоянием здоровья, иными обстоятельствами); </a:t>
            </a:r>
            <a:b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Глава 3. Статья 14. Получение основного и дополнительного образования обучающимися с особыми индивидуальными образовательными потребностями</a:t>
            </a:r>
            <a:b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п.1. В Республике Беларусь осуществляется поддержка одаренных и талантливых обучающихся</a:t>
            </a:r>
            <a:br>
              <a:rPr lang="ru-RU" sz="4400" dirty="0">
                <a:solidFill>
                  <a:schemeClr val="bg1"/>
                </a:solidFill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34799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/>
              <a:t>Инфографика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09720" y="1600200"/>
            <a:ext cx="8572560" cy="4900634"/>
          </a:xfrm>
        </p:spPr>
        <p:txBody>
          <a:bodyPr>
            <a:normAutofit/>
          </a:bodyPr>
          <a:lstStyle/>
          <a:p>
            <a:r>
              <a:rPr lang="ru-RU" dirty="0"/>
              <a:t>– это графический способ подачи информации, данных и знаний на принципах содержательности, смысла, легкости восприятия и образности (таблицы, диаграммы, графические элементы и </a:t>
            </a:r>
            <a:r>
              <a:rPr lang="ru-RU" dirty="0" err="1"/>
              <a:t>т.д</a:t>
            </a:r>
            <a:r>
              <a:rPr lang="ru-RU" dirty="0"/>
              <a:t>).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66911" y="1357298"/>
            <a:ext cx="8215337" cy="5072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Методика шестиугольного обучения (</a:t>
            </a:r>
            <a:r>
              <a:rPr lang="ru-RU" sz="3200" dirty="0"/>
              <a:t>Гексагональное обучение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09720" y="1600200"/>
            <a:ext cx="8572560" cy="5043510"/>
          </a:xfrm>
        </p:spPr>
        <p:txBody>
          <a:bodyPr>
            <a:normAutofit/>
          </a:bodyPr>
          <a:lstStyle/>
          <a:p>
            <a:r>
              <a:rPr lang="ru-RU" dirty="0"/>
              <a:t>позволяет уйти от пассивного слушания к активной форме работы обучающихся, </a:t>
            </a:r>
          </a:p>
          <a:p>
            <a:r>
              <a:rPr lang="ru-RU" dirty="0"/>
              <a:t>приводит к формированию у них устойчивого глубокого познавательного интереса, </a:t>
            </a:r>
          </a:p>
          <a:p>
            <a:r>
              <a:rPr lang="ru-RU" dirty="0"/>
              <a:t>позволяет обучающимся критически оценивать информацию, </a:t>
            </a:r>
          </a:p>
          <a:p>
            <a:r>
              <a:rPr lang="ru-RU" dirty="0"/>
              <a:t>формулировать выводы, </a:t>
            </a:r>
          </a:p>
          <a:p>
            <a:r>
              <a:rPr lang="ru-RU" dirty="0"/>
              <a:t>выбирать главное, классифицировать, визуализировать установленные взаимосвязи и взаимозависимости (</a:t>
            </a:r>
            <a:r>
              <a:rPr lang="ru-RU" dirty="0" err="1"/>
              <a:t>ClassTools.net</a:t>
            </a:r>
            <a:r>
              <a:rPr lang="ru-RU" dirty="0"/>
              <a:t> (</a:t>
            </a:r>
            <a:r>
              <a:rPr lang="ru-RU" dirty="0">
                <a:hlinkClick r:id="rId2"/>
              </a:rPr>
              <a:t>https://www.classtools.net/hexagon</a:t>
            </a:r>
            <a:r>
              <a:rPr lang="ru-RU" dirty="0"/>
              <a:t>). 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15475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" name="Рисунок 2" descr="F:\методичка по визуализации\картинки\14 Гексагональное обучение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472" y="357166"/>
            <a:ext cx="8072494" cy="60722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ГРАФИЧЕСКАЯ ОРГАНИЗАЦИЯ МАТЕРИАЛА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81200" y="1600200"/>
            <a:ext cx="8229600" cy="4972072"/>
          </a:xfrm>
        </p:spPr>
        <p:txBody>
          <a:bodyPr/>
          <a:lstStyle/>
          <a:p>
            <a:pPr>
              <a:buNone/>
            </a:pPr>
            <a:r>
              <a:rPr lang="ru-RU" dirty="0"/>
              <a:t> способ системного рассмотрения темы (Структурно-логическая схема, тезаурус, кластер, логико-смысловая модель, маршрутный лист по уроку). </a:t>
            </a:r>
          </a:p>
          <a:p>
            <a:pPr>
              <a:buNone/>
            </a:pPr>
            <a:r>
              <a:rPr lang="ru-RU" dirty="0"/>
              <a:t>Схемы могут быть предложены в готовом виде,  частично заполнены либо пустые. Дальнейший ход урока направлен на работу по схеме как опоре.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990726" y="549103"/>
            <a:ext cx="7934324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2000" dirty="0"/>
              <a:t>	Графическая организация материала </a:t>
            </a:r>
          </a:p>
          <a:p>
            <a:pPr algn="ctr"/>
            <a:r>
              <a:rPr lang="ru-RU" sz="2000" b="1" dirty="0"/>
              <a:t>Структурно-логическая схема</a:t>
            </a:r>
            <a:endParaRPr lang="ru-RU" sz="24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019301" y="1841500"/>
            <a:ext cx="82581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 </a:t>
            </a:r>
          </a:p>
          <a:p>
            <a:endParaRPr lang="ru-RU" sz="1200" dirty="0"/>
          </a:p>
          <a:p>
            <a:r>
              <a:rPr lang="ru-RU" sz="1200" b="1" dirty="0"/>
              <a:t> </a:t>
            </a:r>
            <a:endParaRPr lang="ru-RU" sz="1200" dirty="0"/>
          </a:p>
          <a:p>
            <a:endParaRPr lang="ru-RU" sz="1200" dirty="0"/>
          </a:p>
        </p:txBody>
      </p:sp>
      <p:graphicFrame>
        <p:nvGraphicFramePr>
          <p:cNvPr id="11" name="Схема 10"/>
          <p:cNvGraphicFramePr/>
          <p:nvPr/>
        </p:nvGraphicFramePr>
        <p:xfrm>
          <a:off x="2438401" y="1634068"/>
          <a:ext cx="6076950" cy="48429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17466443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01188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" name="Рисунок 2" descr="F:\методичка по визуализации\картинки\24 Блок-схемы.jpe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058" y="428605"/>
            <a:ext cx="5937885" cy="52270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КЛАСТЕР</a:t>
            </a:r>
            <a:r>
              <a:rPr lang="ru-RU" dirty="0"/>
              <a:t> (схема размышлений, паутинка, гроздь)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– способ графической организации информации по новой или знакомой теме. Педагог предлагает  в центре листа в кружок вписать название темы или понятие, затем в кружках рядом записываются идеи, связанные с основной темой и устанавливаются логические связи между ними, чем больше кружков и «колен» (ответвлений) в кластере, тем лучше.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22619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" name="Рисунок 2" descr="F:\методичка по визуализации\картинки\8 Кластер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85729"/>
            <a:ext cx="5943600" cy="53692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ЛОГИКО-СМЫСЛОВАЯ МОДЕЛЬ (ЛСМ)</a:t>
            </a:r>
            <a:r>
              <a:rPr lang="ru-RU" dirty="0"/>
              <a:t>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81200" y="1600200"/>
            <a:ext cx="8229600" cy="5043510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способ графической организации информации. </a:t>
            </a:r>
          </a:p>
          <a:p>
            <a:r>
              <a:rPr lang="ru-RU" dirty="0"/>
              <a:t>ЛСМ включает:</a:t>
            </a:r>
          </a:p>
          <a:p>
            <a:pPr>
              <a:buFontTx/>
              <a:buChar char="-"/>
            </a:pPr>
            <a:r>
              <a:rPr lang="ru-RU" dirty="0"/>
              <a:t>понятие (или тему), которое размещается в центре листа; </a:t>
            </a:r>
          </a:p>
          <a:p>
            <a:pPr>
              <a:buFontTx/>
              <a:buChar char="-"/>
            </a:pPr>
            <a:r>
              <a:rPr lang="ru-RU" dirty="0"/>
              <a:t>оси, которые соответствуют основным логическим блокам анализа понятия или темы (оси отходят от центра и располагаются по часовой стрелке); </a:t>
            </a:r>
          </a:p>
          <a:p>
            <a:pPr>
              <a:buFontTx/>
              <a:buChar char="-"/>
            </a:pPr>
            <a:r>
              <a:rPr lang="ru-RU" dirty="0"/>
              <a:t>на каждой оси располагаются узлы (кружочки или точки), которые отражают отдельные элементы знания. </a:t>
            </a:r>
          </a:p>
          <a:p>
            <a:pPr>
              <a:buFontTx/>
              <a:buChar char="-"/>
            </a:pPr>
            <a:endParaRPr lang="ru-RU" dirty="0"/>
          </a:p>
          <a:p>
            <a:pPr>
              <a:buNone/>
            </a:pPr>
            <a:r>
              <a:rPr lang="ru-RU" dirty="0"/>
              <a:t>Учащиеся могут получить готовую модель и пользоваться ею в качестве опоры при изучении новой темы, ЛСМ может строить учителем на глазах учащихся при объяснении либо после рассмотрения отдельного вопроса учащиеся самостоятельно заполняют бланк модели; составление ЛСМ может быть дано в качестве домашнего задания и использоваться при ответе.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44F908-57B1-4672-B2D3-AC6682BDD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181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Одаренность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8E382B5-8016-4B9F-A37B-23BDC6E0E5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437" y="1026942"/>
            <a:ext cx="11422966" cy="5627076"/>
          </a:xfrm>
        </p:spPr>
        <p:txBody>
          <a:bodyPr/>
          <a:lstStyle/>
          <a:p>
            <a:pPr>
              <a:buNone/>
            </a:pPr>
            <a:r>
              <a:rPr lang="ru-RU" sz="2800" dirty="0"/>
              <a:t>системное, развивающееся в течение жизни качество психики, которое определяет возможность достижения человеком более высоких (необычных, незаурядных) результатов в одном или нескольких видах деятельности по сравнению с другими людьми. </a:t>
            </a:r>
            <a:r>
              <a:rPr lang="en-US" sz="2800" dirty="0"/>
              <a:t>  </a:t>
            </a:r>
            <a:endParaRPr lang="ru-RU" sz="2800" dirty="0"/>
          </a:p>
          <a:p>
            <a:pPr>
              <a:buNone/>
            </a:pPr>
            <a:r>
              <a:rPr lang="en-US" sz="2800" dirty="0"/>
              <a:t>   	</a:t>
            </a:r>
            <a:endParaRPr lang="ru-RU" sz="2800" dirty="0"/>
          </a:p>
          <a:p>
            <a:pPr>
              <a:buNone/>
            </a:pPr>
            <a:r>
              <a:rPr lang="ru-RU" sz="2800" b="1" i="1" dirty="0"/>
              <a:t>Одаренный ребенок </a:t>
            </a:r>
            <a:r>
              <a:rPr lang="ru-RU" sz="2800" dirty="0"/>
              <a:t>– это ребенок, который выделяется яркими, очевидными достижениями в том или ином виде деятельности (или имеет внутренние предпосылки для таких достижений). </a:t>
            </a:r>
          </a:p>
          <a:p>
            <a:pPr algn="ctr">
              <a:buNone/>
            </a:pPr>
            <a:r>
              <a:rPr lang="ru-RU" sz="2800" b="1" dirty="0"/>
              <a:t>Одаренный – Способный - Талантливый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006517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08332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" name="Рисунок 2" descr="F:\методичка по визуализации\картинки\15 Логико-смысловая модель (ЛСМ)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21" y="357167"/>
            <a:ext cx="8286807" cy="60007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Круги Эйлера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 геометрическая схема, с помощью которой можно изобразить отношения между подмножествами, для наглядного представления. Изобретены Леонардом Эйлером. Используется в математике, логике, менеджменте и других прикладных </a:t>
            </a:r>
            <a:r>
              <a:rPr lang="ru-RU" dirty="0" err="1"/>
              <a:t>направлениях.я</a:t>
            </a:r>
            <a:endParaRPr lang="ru-RU" dirty="0"/>
          </a:p>
        </p:txBody>
      </p:sp>
      <p:pic>
        <p:nvPicPr>
          <p:cNvPr id="1026" name="Picture 2" descr="https://urok.1sept.ru/articles/686656/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81621" y="4929198"/>
            <a:ext cx="2066925" cy="13811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22619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" name="Рисунок 2" descr="F:\методичка по визуализации\картинки\17 Круги Эйлера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596" y="285729"/>
            <a:ext cx="8286808" cy="61436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Диаграммы Венна 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981200" y="3786190"/>
          <a:ext cx="8229600" cy="2857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738282" y="1500176"/>
            <a:ext cx="87154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способ графической организации информации. В основе диаграммы Венна лежит схема перекрещивающихся колец (два - три). В </a:t>
            </a:r>
            <a:r>
              <a:rPr lang="ru-RU" i="1" dirty="0"/>
              <a:t>общей </a:t>
            </a:r>
            <a:r>
              <a:rPr lang="ru-RU" dirty="0"/>
              <a:t>плоскости кругов отражается </a:t>
            </a:r>
            <a:r>
              <a:rPr lang="en-US" i="1" dirty="0"/>
              <a:t>o</a:t>
            </a:r>
            <a:r>
              <a:rPr lang="ru-RU" i="1" dirty="0" err="1"/>
              <a:t>бщее</a:t>
            </a:r>
            <a:r>
              <a:rPr lang="ru-RU" i="1" dirty="0"/>
              <a:t>, </a:t>
            </a:r>
            <a:r>
              <a:rPr lang="ru-RU" dirty="0"/>
              <a:t>присущее всем сравниваемым явлениям, объектам, а в </a:t>
            </a:r>
            <a:r>
              <a:rPr lang="ru-RU" i="1" dirty="0"/>
              <a:t>полукругах фиксируется то, что характерно для каждого сравниваемого  объекта.</a:t>
            </a:r>
            <a:r>
              <a:rPr lang="ru-RU" dirty="0"/>
              <a:t> 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err="1"/>
              <a:t>Фишбоун</a:t>
            </a:r>
            <a:r>
              <a:rPr lang="ru-RU" b="1" dirty="0"/>
              <a:t> (Диаграмма </a:t>
            </a:r>
            <a:r>
              <a:rPr lang="ru-RU" b="1" dirty="0" err="1"/>
              <a:t>Исикавы</a:t>
            </a:r>
            <a:r>
              <a:rPr lang="ru-RU" b="1" dirty="0"/>
              <a:t>)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38282" y="1285860"/>
            <a:ext cx="8643998" cy="5286412"/>
          </a:xfrm>
        </p:spPr>
        <p:txBody>
          <a:bodyPr>
            <a:normAutofit fontScale="70000" lnSpcReduction="20000"/>
          </a:bodyPr>
          <a:lstStyle/>
          <a:p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схематическая диаграмма в форме рыбьего скелета как метод структурного анализа причинно-следственных связей. </a:t>
            </a:r>
          </a:p>
          <a:p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Схема включает в себя основные четыре блока, представленные в виде головы, хвоста, верхних и нижних косточек. Связующим звеном выступает основная кость или хребет рыбы.</a:t>
            </a:r>
          </a:p>
          <a:p>
            <a:r>
              <a:rPr lang="ru-RU" sz="3300" b="1" dirty="0">
                <a:latin typeface="Times New Roman" pitchFamily="18" charset="0"/>
                <a:cs typeface="Times New Roman" pitchFamily="18" charset="0"/>
              </a:rPr>
              <a:t>Голова</a:t>
            </a: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 — проблема, вопрос или тема, которые подлежат анализу.</a:t>
            </a:r>
          </a:p>
          <a:p>
            <a:r>
              <a:rPr lang="ru-RU" sz="3300" b="1" dirty="0">
                <a:latin typeface="Times New Roman" pitchFamily="18" charset="0"/>
                <a:cs typeface="Times New Roman" pitchFamily="18" charset="0"/>
              </a:rPr>
              <a:t>Верхние косточки </a:t>
            </a: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— на них фиксируются основные понятия темы, причины, которые привели к проблеме.</a:t>
            </a:r>
          </a:p>
          <a:p>
            <a:r>
              <a:rPr lang="ru-RU" sz="3300" b="1" dirty="0">
                <a:latin typeface="Times New Roman" pitchFamily="18" charset="0"/>
                <a:cs typeface="Times New Roman" pitchFamily="18" charset="0"/>
              </a:rPr>
              <a:t>Нижние косточки </a:t>
            </a: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(изображаются напротив) — факты, подтверждающие наличие сформулированных причин, или суть понятий, указанных на схеме.</a:t>
            </a:r>
          </a:p>
          <a:p>
            <a:r>
              <a:rPr lang="ru-RU" sz="3300" b="1" dirty="0">
                <a:latin typeface="Times New Roman" pitchFamily="18" charset="0"/>
                <a:cs typeface="Times New Roman" pitchFamily="18" charset="0"/>
              </a:rPr>
              <a:t>Хвост</a:t>
            </a: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 — ответ на поставленный вопрос, выводы, обобщения.</a:t>
            </a:r>
          </a:p>
          <a:p>
            <a:pPr>
              <a:buNone/>
            </a:pPr>
            <a:endParaRPr lang="ru-RU" sz="33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Прием </a:t>
            </a:r>
            <a:r>
              <a:rPr lang="ru-RU" sz="3300" dirty="0" err="1">
                <a:latin typeface="Times New Roman" pitchFamily="18" charset="0"/>
                <a:cs typeface="Times New Roman" pitchFamily="18" charset="0"/>
              </a:rPr>
              <a:t>Фишбоун</a:t>
            </a: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 предполагает ранжирование понятий, поэтому наиболее важные из них для решения основной проблемы располагают ближе к голове. Все записи должны быть краткими, точными, лаконичными и отображать лишь суть понятий.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22619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" name="Рисунок 2" descr="F:\методичка по визуализации\картинки\19 Фишбоун (Диаграмма Исикавы)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034" y="357167"/>
            <a:ext cx="8286808" cy="60722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КОНЦЕПТУАЛЬНАЯ ТАБЛИЦА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– способ графической организации и структурирования информации. </a:t>
            </a:r>
          </a:p>
          <a:p>
            <a:r>
              <a:rPr lang="ru-RU" dirty="0"/>
              <a:t>Используется при необходимости сравнения трех и более аспектов проблемы (теории, позиции, страны, авторы…). </a:t>
            </a:r>
          </a:p>
          <a:p>
            <a:r>
              <a:rPr lang="ru-RU" dirty="0"/>
              <a:t>По вертикали располагается то, что подлежит сравнению (выявляются или называются педагогом объекты сравнения), а по горизонтали – различные черты и свойства, по которым это сравнение происходит (параметры определяются либо самостоятельно либо по указанию педагога).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08332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" name="Рисунок 2" descr="F:\методичка по визуализации\картинки\20 Концептуальная таблица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596" y="357167"/>
            <a:ext cx="8286808" cy="57864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ТЕЗАУРУС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38282" y="1600200"/>
            <a:ext cx="8643998" cy="5043510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 (от греч. </a:t>
            </a:r>
            <a:r>
              <a:rPr lang="ru-RU" dirty="0" err="1"/>
              <a:t>θησαυρός </a:t>
            </a:r>
            <a:r>
              <a:rPr lang="ru-RU" dirty="0"/>
              <a:t>– сокровище) – словарь или свод данных, полностью охватывающий термины, понятия какой-нибудь специальной сферы, это </a:t>
            </a:r>
            <a:r>
              <a:rPr lang="ru-RU" b="1" dirty="0"/>
              <a:t> </a:t>
            </a:r>
            <a:r>
              <a:rPr lang="ru-RU" dirty="0"/>
              <a:t>способ развития умения обобщать информацию. </a:t>
            </a:r>
            <a:r>
              <a:rPr lang="ru-RU" b="1" dirty="0"/>
              <a:t> </a:t>
            </a:r>
          </a:p>
          <a:p>
            <a:r>
              <a:rPr lang="ru-RU" dirty="0"/>
              <a:t>Построение тезауруса сводится к фиксированию знаний о предметной области, которое включает в себя:</a:t>
            </a:r>
          </a:p>
          <a:p>
            <a:r>
              <a:rPr lang="ru-RU" dirty="0"/>
              <a:t>определение основных понятий и их взаимоотношений в выбранной предметной области;</a:t>
            </a:r>
          </a:p>
          <a:p>
            <a:r>
              <a:rPr lang="ru-RU" dirty="0"/>
              <a:t>создание точных непротиворечивых определений для каждого основного понятия и отношения;</a:t>
            </a:r>
          </a:p>
          <a:p>
            <a:r>
              <a:rPr lang="ru-RU" dirty="0"/>
              <a:t>определение ключевых терминов, которые связаны с этими понятиями.</a:t>
            </a:r>
          </a:p>
          <a:p>
            <a:r>
              <a:rPr lang="ru-RU" dirty="0"/>
              <a:t>Используя таблицу тезауруса (категория, основные понятия, признаки (свойства), взаимосвязь, законы и правила), составить систему понятий по изучаемой теме.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15475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" name="Рисунок 2" descr="F:\методичка по визуализации\картинки\16 Тезаурус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034" y="285728"/>
            <a:ext cx="8143932" cy="60722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974C6C-285B-4A12-A976-1292D1A3B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44696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одаренных обучающихся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4D1F49A8-6E80-49B9-AE0D-595E065E2CA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1076223"/>
              </p:ext>
            </p:extLst>
          </p:nvPr>
        </p:nvGraphicFramePr>
        <p:xfrm>
          <a:off x="253219" y="1209822"/>
          <a:ext cx="11591778" cy="56481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2963686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Карты заданий </a:t>
            </a:r>
            <a:r>
              <a:rPr lang="ru-RU" b="1"/>
              <a:t>(маршрутный </a:t>
            </a:r>
            <a:r>
              <a:rPr lang="ru-RU" b="1" dirty="0"/>
              <a:t>лист)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  <a:p>
            <a:r>
              <a:rPr lang="ru-RU" dirty="0"/>
              <a:t>Напоминают ребенку компьютерную игру . Оформляется в виде карты с последовательными шагами - начальная точка, промежуточные шаги и конечную точку.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22619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" name="Рисунок 2" descr="F:\методичка по визуализации\картинки\4 Карты заданий (маршрутный лист)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034" y="357166"/>
            <a:ext cx="8143932" cy="60722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Облако слов</a:t>
            </a:r>
            <a:r>
              <a:rPr lang="ru-RU" dirty="0"/>
              <a:t> или </a:t>
            </a:r>
            <a:r>
              <a:rPr lang="ru-RU" b="1" dirty="0"/>
              <a:t>тегов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38282" y="1285860"/>
            <a:ext cx="8643998" cy="5357850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  (англ. </a:t>
            </a:r>
            <a:r>
              <a:rPr lang="ru-RU" dirty="0" err="1"/>
              <a:t>tag</a:t>
            </a:r>
            <a:r>
              <a:rPr lang="ru-RU" dirty="0"/>
              <a:t> </a:t>
            </a:r>
            <a:r>
              <a:rPr lang="ru-RU" dirty="0" err="1"/>
              <a:t>cloud</a:t>
            </a:r>
            <a:r>
              <a:rPr lang="ru-RU" dirty="0"/>
              <a:t>, </a:t>
            </a:r>
            <a:r>
              <a:rPr lang="ru-RU" dirty="0" err="1"/>
              <a:t>word</a:t>
            </a:r>
            <a:r>
              <a:rPr lang="ru-RU" dirty="0"/>
              <a:t> </a:t>
            </a:r>
            <a:r>
              <a:rPr lang="ru-RU" dirty="0" err="1"/>
              <a:t>cloud</a:t>
            </a:r>
            <a:r>
              <a:rPr lang="ru-RU" dirty="0"/>
              <a:t>, </a:t>
            </a:r>
            <a:r>
              <a:rPr lang="ru-RU" dirty="0" err="1"/>
              <a:t>wordle</a:t>
            </a:r>
            <a:r>
              <a:rPr lang="ru-RU" dirty="0"/>
              <a:t>) — это визуальное представление списка категорий или тегов, также называемых метками, ярлыками, ключевыми словами и т.п.</a:t>
            </a:r>
          </a:p>
          <a:p>
            <a:r>
              <a:rPr lang="ru-RU" dirty="0"/>
              <a:t>Это форма визуализации данных, представляет собой набор ключевых слов и словосочетаний, написанных разными размерами шрифта и, иногда цвета. </a:t>
            </a:r>
          </a:p>
          <a:p>
            <a:r>
              <a:rPr lang="ru-RU" dirty="0"/>
              <a:t>Важность каждого ключевого слова обозначается размером шрифта или цветом. Чем крупнее шрифт, тем чаще ключевое слово употребляется в тексте.</a:t>
            </a:r>
          </a:p>
          <a:p>
            <a:r>
              <a:rPr lang="ru-RU" dirty="0"/>
              <a:t> Созданное облако можно представить в любом виде, например, птички, сердечка или карты. </a:t>
            </a:r>
          </a:p>
          <a:p>
            <a:r>
              <a:rPr lang="ru-RU" dirty="0"/>
              <a:t>Есть возможность изменения цвета, размера, положения, формы, фона и расстояния между словами. </a:t>
            </a:r>
          </a:p>
          <a:p>
            <a:r>
              <a:rPr lang="ru-RU" dirty="0"/>
              <a:t>Каждое слово в облаке при наведении на него курсор выделяется и представляется как гиперссылка.</a:t>
            </a:r>
            <a:endParaRPr lang="ru-RU"/>
          </a:p>
          <a:p>
            <a:r>
              <a:rPr lang="ru-RU"/>
              <a:t> </a:t>
            </a:r>
            <a:r>
              <a:rPr lang="ru-RU" dirty="0"/>
              <a:t>Сгенерированное облако можно распечатать и использовать как раздаточный материал, вывести на доску или экран, на ПК. Облака слов могут быть созданы учителем и использоваться как один из приёмов, применяемых на уроке, и самими учащимися самостоятельно дома при подготовке к уроку.</a:t>
            </a:r>
          </a:p>
          <a:p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08332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" name="Рисунок 2" descr="F:\методичка по визуализации\картинки\11 Облако слов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6265" y="357167"/>
            <a:ext cx="5919470" cy="49847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err="1"/>
              <a:t>Кроссенс</a:t>
            </a:r>
            <a:r>
              <a:rPr lang="ru-RU" b="1" baseline="30000" dirty="0"/>
              <a:t>  </a:t>
            </a:r>
            <a:br>
              <a:rPr lang="ru-RU" b="1" baseline="30000" dirty="0"/>
            </a:br>
            <a:r>
              <a:rPr lang="ru-RU" dirty="0"/>
              <a:t>пересечение смыслов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81200" y="1600200"/>
            <a:ext cx="8229600" cy="504351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/>
              <a:t>Девять изображений расставлены в нём таким образом, что каждая картинка имеет связь с предыдущей и последующей. </a:t>
            </a:r>
          </a:p>
          <a:p>
            <a:pPr>
              <a:buNone/>
            </a:pPr>
            <a:r>
              <a:rPr lang="ru-RU" dirty="0"/>
              <a:t>Задача: составить ассоциативную цепочку, посредством взаимосвязи изображений. </a:t>
            </a:r>
          </a:p>
          <a:p>
            <a:pPr>
              <a:buNone/>
            </a:pPr>
            <a:r>
              <a:rPr lang="ru-RU" dirty="0"/>
              <a:t>Суть приема в том, что картинки, ушедшие с поля зрения, тут же забываются. «Умные картинки» </a:t>
            </a:r>
            <a:r>
              <a:rPr lang="ru-RU" dirty="0" err="1"/>
              <a:t>кроссенса</a:t>
            </a:r>
            <a:r>
              <a:rPr lang="ru-RU" dirty="0"/>
              <a:t> устроены по-другому: Они  возникают пошагово, постепенно дополняя смыслы. В поле зрения учеников  остаются визуальные образы. </a:t>
            </a:r>
            <a:r>
              <a:rPr lang="ru-RU" dirty="0" err="1"/>
              <a:t>Кроссенс</a:t>
            </a:r>
            <a:r>
              <a:rPr lang="ru-RU" dirty="0"/>
              <a:t> можно усложнить. За каждой картинкой может  содержаться информация, изучив которую, дети будут готовы создать ассоциативную цепочку.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22619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" name="Рисунок 2" descr="F:\методичка по визуализации\картинки\7 Кроссенс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596" y="214290"/>
            <a:ext cx="8429684" cy="62865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22619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" name="Рисунок 2" descr="F:\методичка по визуализации\картинки\23  Графики и диаграммы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597" y="357166"/>
            <a:ext cx="8286807" cy="61436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01188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" name="Рисунок 2" descr="F:\методичка по визуализации\картинки\9 Синквейн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596" y="357167"/>
            <a:ext cx="8286808" cy="60007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08332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" name="Рисунок 2" descr="F:\методичка по визуализации\картинки\12 Фотоколлаж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034" y="357166"/>
            <a:ext cx="8286808" cy="58579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29763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" name="Рисунок 2" descr="C:\Users\пользователь\Pictures\советы родителям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95605" y="0"/>
            <a:ext cx="6000791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Заголовок 1"/>
          <p:cNvSpPr txBox="1">
            <a:spLocks/>
          </p:cNvSpPr>
          <p:nvPr/>
        </p:nvSpPr>
        <p:spPr>
          <a:xfrm>
            <a:off x="391557" y="719379"/>
            <a:ext cx="11408889" cy="4431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Уровни  развития познавательного интереса учащихся</a:t>
            </a:r>
          </a:p>
        </p:txBody>
      </p:sp>
      <p:sp>
        <p:nvSpPr>
          <p:cNvPr id="13" name="Равнобедренный треугольник 12"/>
          <p:cNvSpPr/>
          <p:nvPr/>
        </p:nvSpPr>
        <p:spPr>
          <a:xfrm>
            <a:off x="478368" y="1594339"/>
            <a:ext cx="5175505" cy="4762012"/>
          </a:xfrm>
          <a:prstGeom prst="triangle">
            <a:avLst/>
          </a:prstGeom>
          <a:noFill/>
          <a:ln w="19050">
            <a:solidFill>
              <a:srgbClr val="5300A6"/>
            </a:solidFill>
            <a:prstDash val="sysDot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" name="Скругленный прямоугольник 3"/>
          <p:cNvSpPr/>
          <p:nvPr/>
        </p:nvSpPr>
        <p:spPr>
          <a:xfrm>
            <a:off x="2891948" y="1822101"/>
            <a:ext cx="8647515" cy="1219200"/>
          </a:xfrm>
          <a:prstGeom prst="roundRect">
            <a:avLst/>
          </a:prstGeom>
          <a:solidFill>
            <a:srgbClr val="5300A6"/>
          </a:solidFill>
          <a:ln>
            <a:solidFill>
              <a:srgbClr val="5300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400" b="1" dirty="0">
                <a:latin typeface="+mj-lt"/>
              </a:rPr>
              <a:t>Высший уровень выражается в интересе к глубоким теоретическим проблемам, творческой деятельности</a:t>
            </a:r>
            <a:r>
              <a:rPr lang="ru-RU" sz="2400" dirty="0">
                <a:latin typeface="+mj-lt"/>
              </a:rPr>
              <a:t> по освоению знаний (познавательная потребность). 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891948" y="3421336"/>
            <a:ext cx="8647515" cy="1219200"/>
          </a:xfrm>
          <a:prstGeom prst="roundRect">
            <a:avLst/>
          </a:prstGeom>
          <a:solidFill>
            <a:srgbClr val="5300A6"/>
          </a:solidFill>
          <a:ln>
            <a:solidFill>
              <a:srgbClr val="5300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400" b="1" dirty="0">
                <a:latin typeface="+mj-lt"/>
              </a:rPr>
              <a:t>Второй уровень характеризует интерес к зависимостям, причинно-следственным связям</a:t>
            </a:r>
            <a:r>
              <a:rPr lang="ru-RU" sz="2400" dirty="0">
                <a:latin typeface="+mj-lt"/>
              </a:rPr>
              <a:t>, к их самостоятельному установлению.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891948" y="5020569"/>
            <a:ext cx="6466691" cy="1219200"/>
          </a:xfrm>
          <a:prstGeom prst="roundRect">
            <a:avLst/>
          </a:prstGeom>
          <a:solidFill>
            <a:srgbClr val="5300A6"/>
          </a:solidFill>
          <a:ln>
            <a:solidFill>
              <a:srgbClr val="5300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400" b="1" dirty="0">
                <a:latin typeface="+mj-lt"/>
              </a:rPr>
              <a:t>Низший элементарный уровень познавательного интереса</a:t>
            </a:r>
            <a:r>
              <a:rPr lang="ru-RU" sz="2400" dirty="0">
                <a:latin typeface="+mj-lt"/>
              </a:rPr>
              <a:t> выражается во внимании к конкретным фактам, знаниям, описаниям, действиям по образцу.</a:t>
            </a:r>
          </a:p>
        </p:txBody>
      </p:sp>
    </p:spTree>
    <p:extLst>
      <p:ext uri="{BB962C8B-B14F-4D97-AF65-F5344CB8AC3E}">
        <p14:creationId xmlns:p14="http://schemas.microsoft.com/office/powerpoint/2010/main" val="14745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Литература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err="1"/>
              <a:t>Кубрак</a:t>
            </a:r>
            <a:r>
              <a:rPr lang="ru-RU" dirty="0"/>
              <a:t> Н. </a:t>
            </a:r>
            <a:r>
              <a:rPr lang="ru-RU" dirty="0" err="1"/>
              <a:t>Инфографика</a:t>
            </a:r>
            <a:r>
              <a:rPr lang="ru-RU" dirty="0"/>
              <a:t> в образовании. – Режим доступа: https://edugalaxy.intel.ru/uploads/files/Kubrak_NV.pdf </a:t>
            </a:r>
          </a:p>
          <a:p>
            <a:r>
              <a:rPr lang="ru-RU" dirty="0" err="1"/>
              <a:t>Кубрак</a:t>
            </a:r>
            <a:r>
              <a:rPr lang="ru-RU" dirty="0"/>
              <a:t> Н. </a:t>
            </a:r>
            <a:r>
              <a:rPr lang="ru-RU" dirty="0" err="1"/>
              <a:t>Инфографика</a:t>
            </a:r>
            <a:r>
              <a:rPr lang="ru-RU" dirty="0"/>
              <a:t> как результат представления ученического исследования. – Режим доступа: http://vio.uchim.info/Vio_117/cd_site/articles/art_1_4.htm </a:t>
            </a:r>
          </a:p>
          <a:p>
            <a:r>
              <a:rPr lang="ru-RU" dirty="0"/>
              <a:t>Ермолаева Ж.Е., Герасимова И.Н., </a:t>
            </a:r>
            <a:r>
              <a:rPr lang="ru-RU" dirty="0" err="1"/>
              <a:t>Лапухова</a:t>
            </a:r>
            <a:r>
              <a:rPr lang="ru-RU" dirty="0"/>
              <a:t> О.В. </a:t>
            </a:r>
            <a:r>
              <a:rPr lang="ru-RU" dirty="0" err="1"/>
              <a:t>Инфографика</a:t>
            </a:r>
            <a:r>
              <a:rPr lang="ru-RU" dirty="0"/>
              <a:t> как способ визуализации учебной информации // Концепт. – 2014. – № 11. – Режим доступа: http://e-koncept.ru/2014/14302.htm </a:t>
            </a:r>
          </a:p>
          <a:p>
            <a:r>
              <a:rPr lang="ru-RU" dirty="0" err="1"/>
              <a:t>Никулова</a:t>
            </a:r>
            <a:r>
              <a:rPr lang="ru-RU" dirty="0"/>
              <a:t> Г.А., Подобных А.В. Средства визуальной коммуникации — </a:t>
            </a:r>
            <a:r>
              <a:rPr lang="ru-RU" dirty="0" err="1"/>
              <a:t>инфографика</a:t>
            </a:r>
            <a:r>
              <a:rPr lang="ru-RU" dirty="0"/>
              <a:t> и </a:t>
            </a:r>
            <a:r>
              <a:rPr lang="ru-RU" dirty="0" err="1"/>
              <a:t>метадизайн</a:t>
            </a:r>
            <a:r>
              <a:rPr lang="ru-RU" dirty="0"/>
              <a:t> // Образовательные технологии и общество. – 2010. – №2. – Режим доступа: </a:t>
            </a:r>
            <a:r>
              <a:rPr lang="ru-RU" dirty="0">
                <a:hlinkClick r:id="rId2"/>
              </a:rPr>
              <a:t>http://cyberleninka.ru/article/n/sredstva-vizualnoy-kommunikatsii-infografika-i-metadizayn</a:t>
            </a:r>
            <a:r>
              <a:rPr lang="ru-RU" dirty="0"/>
              <a:t>.</a:t>
            </a:r>
          </a:p>
          <a:p>
            <a:r>
              <a:rPr lang="ru-RU" dirty="0"/>
              <a:t> </a:t>
            </a:r>
            <a:r>
              <a:rPr lang="ru-RU" dirty="0" err="1"/>
              <a:t>Аствацатуров</a:t>
            </a:r>
            <a:r>
              <a:rPr lang="ru-RU" dirty="0"/>
              <a:t>, Г.О. Шестиугольное обучение как образовательная технология. [Электронный ресурс] – Режим доступа: </a:t>
            </a:r>
            <a:r>
              <a:rPr lang="ru-RU" dirty="0">
                <a:hlinkClick r:id="rId3"/>
              </a:rPr>
              <a:t>http://didaktor.ru/shestiugolnoe-obuchenie-kak-obrazovatelnaya-texnologiya/</a:t>
            </a:r>
            <a:r>
              <a:rPr lang="ru-RU" dirty="0"/>
              <a:t> </a:t>
            </a:r>
          </a:p>
          <a:p>
            <a:r>
              <a:rPr lang="ru-RU" dirty="0" err="1"/>
              <a:t>Хлынцева</a:t>
            </a:r>
            <a:r>
              <a:rPr lang="ru-RU" dirty="0"/>
              <a:t>, Ю. В. Технология «интерактивный </a:t>
            </a:r>
            <a:r>
              <a:rPr lang="ru-RU" dirty="0" err="1"/>
              <a:t>гексагон</a:t>
            </a:r>
            <a:r>
              <a:rPr lang="ru-RU" dirty="0"/>
              <a:t>», или Шестиугольное обучение в начальной школе /Ю.В. </a:t>
            </a:r>
            <a:r>
              <a:rPr lang="ru-RU" dirty="0" err="1"/>
              <a:t>Хлынцева</a:t>
            </a:r>
            <a:r>
              <a:rPr lang="ru-RU" dirty="0"/>
              <a:t> // Школьная педагогика. — 2019. — №3. — С. 18-20.</a:t>
            </a:r>
          </a:p>
          <a:p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0529B8-4461-4263-99E9-904D21B91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895" y="365125"/>
            <a:ext cx="11479237" cy="6162284"/>
          </a:xfrm>
        </p:spPr>
        <p:txBody>
          <a:bodyPr>
            <a:noAutofit/>
          </a:bodyPr>
          <a:lstStyle/>
          <a:p>
            <a:b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Дидактика</a:t>
            </a: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ru-RU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didasko</a:t>
            </a: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— «изучающий») - раздел педагогики, занимающийся основами теории воспитания и обучения, раскрывающий сущность образования, законы, принципы и способы контроля процесса обучения, методики преподавания, особенности различные дисциплин для разных возрастных категорий.</a:t>
            </a:r>
            <a:b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Функции дидактики</a:t>
            </a: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образовании: </a:t>
            </a:r>
            <a:b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теоретическая</a:t>
            </a: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обобщение и обоснованное подведение под общую систему всех механизмов личностного развития в ходе обучения; </a:t>
            </a:r>
            <a:b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практическая</a:t>
            </a: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разработка педагогического процесса (его содержания, формы, методик, средств) с учетом намеченных дидактических целей.</a:t>
            </a:r>
            <a:b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56978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74B50D-F5E6-4508-911C-D05D6CCE2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1" y="267286"/>
            <a:ext cx="11577710" cy="801860"/>
          </a:xfrm>
        </p:spPr>
        <p:txBody>
          <a:bodyPr>
            <a:noAutofit/>
          </a:bodyPr>
          <a:lstStyle/>
          <a:p>
            <a:pPr algn="ctr"/>
            <a:br>
              <a:rPr lang="ru-RU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Принципы дидактики</a:t>
            </a:r>
            <a:endParaRPr lang="ru-RU" sz="32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3CAE32B-D590-4366-AD00-AC8E6DD228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3217" y="1181686"/>
            <a:ext cx="11690253" cy="5514535"/>
          </a:xfrm>
        </p:spPr>
        <p:txBody>
          <a:bodyPr/>
          <a:lstStyle/>
          <a:p>
            <a:pPr indent="0" algn="just">
              <a:buNone/>
            </a:pP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3E754300-CE28-443B-AEAA-9C931DE04DC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35077425"/>
              </p:ext>
            </p:extLst>
          </p:nvPr>
        </p:nvGraphicFramePr>
        <p:xfrm>
          <a:off x="850313" y="1434904"/>
          <a:ext cx="10839940" cy="51558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362387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E44397-6FCF-4607-8489-22691E36D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0677"/>
            <a:ext cx="10515600" cy="12238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обучения - 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способы достижения поставленных дидактических целей (усвоить понятие, теоретические материалы, выработать навык и т.п.) на основе способов организации взаимодействия педагога и познания учеников. </a:t>
            </a:r>
            <a:br>
              <a:rPr lang="ru-RU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244FCBEE-C521-478D-B02F-9B7168E68E8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3289149"/>
              </p:ext>
            </p:extLst>
          </p:nvPr>
        </p:nvGraphicFramePr>
        <p:xfrm>
          <a:off x="557432" y="1364565"/>
          <a:ext cx="11077135" cy="53527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1775082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3209</Words>
  <Application>Microsoft Office PowerPoint</Application>
  <PresentationFormat>Широкоэкранный</PresentationFormat>
  <Paragraphs>261</Paragraphs>
  <Slides>60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60</vt:i4>
      </vt:variant>
    </vt:vector>
  </HeadingPairs>
  <TitlesOfParts>
    <vt:vector size="65" baseType="lpstr">
      <vt:lpstr>Arial</vt:lpstr>
      <vt:lpstr>Calibri</vt:lpstr>
      <vt:lpstr>Calibri Light</vt:lpstr>
      <vt:lpstr>Times New Roman</vt:lpstr>
      <vt:lpstr>Тема Office</vt:lpstr>
      <vt:lpstr>Дидактические основы конструирования самостоятельной учебно-познавательной деятельности одаренных учащихся с визуализацией учебных элементов</vt:lpstr>
      <vt:lpstr>Вопросы для обсуждения</vt:lpstr>
      <vt:lpstr>Статья 2. Основы государственной политики в сфере образования (Кодекс Республики Беларусь об образовании)  п. 1.4. принцип инклюзии в образовании, обеспечивающей равный доступ к получению образования для всех обучающихся с учетом разнообразия особых индивидуальных образовательных потребностей и индивидуальных возможностей каждого обучающегося (одаренного, талантливого, обучающегося, индивидуальные потребности которого обусловлены его жизненной ситуацией, состоянием здоровья, иными обстоятельствами);  Глава 3. Статья 14. Получение основного и дополнительного образования обучающимися с особыми индивидуальными образовательными потребностями п.1. В Республике Беларусь осуществляется поддержка одаренных и талантливых обучающихся </vt:lpstr>
      <vt:lpstr>Одаренность</vt:lpstr>
      <vt:lpstr>Особенности одаренных обучающихся</vt:lpstr>
      <vt:lpstr>Презентация PowerPoint</vt:lpstr>
      <vt:lpstr> Дидактика (didasko — «изучающий») - раздел педагогики, занимающийся основами теории воспитания и обучения, раскрывающий сущность образования, законы, принципы и способы контроля процесса обучения, методики преподавания, особенности различные дисциплин для разных возрастных категорий.                      Функции дидактики в образовании:  - теоретическая - обобщение и обоснованное подведение под общую систему всех механизмов личностного развития в ходе обучения;  - практическая - разработка педагогического процесса (его содержания, формы, методик, средств) с учетом намеченных дидактических целей. </vt:lpstr>
      <vt:lpstr> Принципы дидактики</vt:lpstr>
      <vt:lpstr>Методы обучения - способы достижения поставленных дидактических целей (усвоить понятие, теоретические материалы, выработать навык и т.п.) на основе способов организации взаимодействия педагога и познания учеников.  </vt:lpstr>
      <vt:lpstr>Самостоятельная работа - деятельность ученика, которую он выполняет без непосредственного участия учителя, но по его заданию, под его руководством и наблюдением.</vt:lpstr>
      <vt:lpstr>Презентация PowerPoint</vt:lpstr>
      <vt:lpstr>Презентация PowerPoint</vt:lpstr>
      <vt:lpstr>Презентация PowerPoint</vt:lpstr>
      <vt:lpstr>  Визуализация информации - междисциплинарная область, которая опирается: -  на знание предметной сферы визуализируемых данных и процессов,  - понимание основ визуального восприятия человеком информации  - владение математическими методами анализа данных.   Процесс визуализации  - «свертывание мыслительных содержаний в наглядный образ; будучи воспринятым, образ может быть развернут и служить опорой адекватных мыслительных и практических действий».  </vt:lpstr>
      <vt:lpstr>Преимущества визуализации в обучении</vt:lpstr>
      <vt:lpstr>критическое мышление   «…целенаправленное, саморегулируемое суждение, результатом которого является интерпретация, анализ, оценка и выводы, так же как объяснение тех фактических, концептуальных, методологических, критериальных оснований, на которых основано суждение»;   «…активное, последовательное и тщательное рассмотрение любых убеждений или знаний в свете тех оснований, которые служат основой им и последующим заключениям». </vt:lpstr>
      <vt:lpstr>Основные элементы критического мышления (умения)</vt:lpstr>
      <vt:lpstr>Креативность  - способность представить и разработать принципиально новые подходы к решению проблем, ответы на вопросы, стоящие перед субъектом, или выражать идеи, применяя, синтезируя и видоизменяя знания</vt:lpstr>
      <vt:lpstr>Компоненты  в структуре креативности </vt:lpstr>
      <vt:lpstr>Этапы работы с информацией</vt:lpstr>
      <vt:lpstr>Технология визуализации учебной информации:</vt:lpstr>
      <vt:lpstr> Методы  визуализации Периодическая таблица методов визуализации (http://www.visual-literacy.org/periodic_table/periodic_table.html  </vt:lpstr>
      <vt:lpstr>Таймлайн</vt:lpstr>
      <vt:lpstr>Интеллект-карта</vt:lpstr>
      <vt:lpstr> «</vt:lpstr>
      <vt:lpstr>Скрайбинг</vt:lpstr>
      <vt:lpstr>Презентация PowerPoint</vt:lpstr>
      <vt:lpstr>Денотатный граф</vt:lpstr>
      <vt:lpstr>Презентация PowerPoint</vt:lpstr>
      <vt:lpstr>Инфографика</vt:lpstr>
      <vt:lpstr>Презентация PowerPoint</vt:lpstr>
      <vt:lpstr>Методика шестиугольного обучения (Гексагональное обучение)</vt:lpstr>
      <vt:lpstr>Презентация PowerPoint</vt:lpstr>
      <vt:lpstr>ГРАФИЧЕСКАЯ ОРГАНИЗАЦИЯ МАТЕРИАЛА</vt:lpstr>
      <vt:lpstr>Презентация PowerPoint</vt:lpstr>
      <vt:lpstr>Презентация PowerPoint</vt:lpstr>
      <vt:lpstr>КЛАСТЕР (схема размышлений, паутинка, гроздь) </vt:lpstr>
      <vt:lpstr>Презентация PowerPoint</vt:lpstr>
      <vt:lpstr>ЛОГИКО-СМЫСЛОВАЯ МОДЕЛЬ (ЛСМ) </vt:lpstr>
      <vt:lpstr>Презентация PowerPoint</vt:lpstr>
      <vt:lpstr>Круги Эйлера</vt:lpstr>
      <vt:lpstr>Презентация PowerPoint</vt:lpstr>
      <vt:lpstr>Диаграммы Венна </vt:lpstr>
      <vt:lpstr>Фишбоун (Диаграмма Исикавы)</vt:lpstr>
      <vt:lpstr>Презентация PowerPoint</vt:lpstr>
      <vt:lpstr>КОНЦЕПТУАЛЬНАЯ ТАБЛИЦА</vt:lpstr>
      <vt:lpstr>Презентация PowerPoint</vt:lpstr>
      <vt:lpstr>ТЕЗАУРУС</vt:lpstr>
      <vt:lpstr>Презентация PowerPoint</vt:lpstr>
      <vt:lpstr>Карты заданий (маршрутный лист)</vt:lpstr>
      <vt:lpstr>Презентация PowerPoint</vt:lpstr>
      <vt:lpstr>Облако слов или тегов</vt:lpstr>
      <vt:lpstr>Презентация PowerPoint</vt:lpstr>
      <vt:lpstr>Кроссенс   пересечение смыслов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Литература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Дидактические основы конструирования самостоятельной учебно-познавательной деятельности одаренных учащихся с визуализацией учебных элементов</dc:title>
  <dc:creator>User</dc:creator>
  <cp:lastModifiedBy>User</cp:lastModifiedBy>
  <cp:revision>15</cp:revision>
  <dcterms:created xsi:type="dcterms:W3CDTF">2024-02-11T13:27:38Z</dcterms:created>
  <dcterms:modified xsi:type="dcterms:W3CDTF">2024-02-11T16:11:22Z</dcterms:modified>
</cp:coreProperties>
</file>