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6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93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9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434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76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0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6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25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4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6D327-C554-4282-AC87-ADE17E1A18BF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2CBC5-0BCE-4457-8451-27CD400CA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98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КЛЮЧИ К ПРОФЕССИИ: </a:t>
            </a:r>
            <a:br>
              <a:rPr lang="ru-RU" dirty="0" smtClean="0"/>
            </a:br>
            <a:r>
              <a:rPr lang="ru-RU" dirty="0" smtClean="0"/>
              <a:t>СЕМЬЯ И ШКОЛА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797152"/>
            <a:ext cx="5328592" cy="1752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Государственное учреждение образования «Средняя школа № 3 имени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А.В.Селюгина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 Волковыска»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80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выбрать профессию?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4896544" cy="483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31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120" y="592199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Влияние семейных отношений на профессиональный выбор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28" y="1556792"/>
            <a:ext cx="3879756" cy="382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11660" y="176352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98044" y="198707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503212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ТРАДИЦИИ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558924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ЭМОЦИОНАЛЬНАЯ ПОДДЕРЖКА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98044" y="503212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ДИНАСТИИ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346023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ОПЫТ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0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70175"/>
            <a:ext cx="3888432" cy="218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57163"/>
            <a:ext cx="5180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Семья и школа. Изучение династий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005064"/>
            <a:ext cx="8229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в десятках сердец его сердце стучит… (педагогические династии)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5213231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Сердце отдаю людям, или история одного директора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2666319"/>
            <a:ext cx="2170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4565159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Судьба страны в руках учителей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600" y="3391194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Педагоги в гимнастерках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54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73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КЛЮЧИ К ПРОФЕССИИ:  СЕМЬЯ И ШКОЛА</vt:lpstr>
      <vt:lpstr>Как выбрать профессию?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КЛЮЧИ К ПРОФЕССИИ:  СЕМЬЯ И ШКОЛА</dc:title>
  <dc:creator>zauch</dc:creator>
  <cp:lastModifiedBy>zauch</cp:lastModifiedBy>
  <cp:revision>5</cp:revision>
  <dcterms:created xsi:type="dcterms:W3CDTF">2026-05-04T08:25:58Z</dcterms:created>
  <dcterms:modified xsi:type="dcterms:W3CDTF">2026-05-04T10:17:12Z</dcterms:modified>
</cp:coreProperties>
</file>