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9882" autoAdjust="0"/>
  </p:normalViewPr>
  <p:slideViewPr>
    <p:cSldViewPr snapToGrid="0">
      <p:cViewPr varScale="1">
        <p:scale>
          <a:sx n="58" d="100"/>
          <a:sy n="58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C472-7C84-46EE-871C-E315AB35FEE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DEAE7-417B-4FE7-9E79-BD6B44EB8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1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DEAE7-417B-4FE7-9E79-BD6B44EB8C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7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DEAE7-417B-4FE7-9E79-BD6B44EB8C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2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5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9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55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69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9197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9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49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9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6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45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2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9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7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6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6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4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D407-BAB9-4315-967B-B11708F577B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252C97-00DF-4CF0-8311-4E1D91173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7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bs.twimg.com/media/EOB0jTYWAAU9nL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1" y="147623"/>
            <a:ext cx="2868931" cy="184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vetliva.ru/upload/resize_cache/iblock/48c/1170_640_2ad00f77cb8d50abfaeeae09efd4a5122/48c86e8458ce2430964ad1bde15f35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52" y="136207"/>
            <a:ext cx="3377565" cy="184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3.bp.blogspot.com/-6vu3INlslyc/T0tGTwRnUVI/AAAAAAAAEEk/Ausk3IDeuNo/s1600/IMG_596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12" y="72638"/>
            <a:ext cx="2836189" cy="1934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altay/1684282/2a00000169570e891ba88a2c7533d3376c53/XXX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6" y="1994838"/>
            <a:ext cx="2955925" cy="196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hop.fabermazlish-rus.ru/wp-content/uploads/2020/04/pictures-coaching2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90" y="1946072"/>
            <a:ext cx="191008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tatic.mk.ru/upload/entities/2019/07/16/19/articlesImages/image/44/67/b6/0a/641486366886fce413077c28d7b50edb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02" y="2116637"/>
            <a:ext cx="2832100" cy="18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hoto.foto-planeta.com/view/5/7/8/4/volkovysk-57842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8" y="4000826"/>
            <a:ext cx="3079432" cy="229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www.holiday.by/files/sights/thumbnails/sights_gallery_fullsize/9d0e3480c0131d8a21d14b3c31aefd9a-orig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96" y="4099020"/>
            <a:ext cx="3122315" cy="220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legkovmeste.ru/wp-content/uploads/2019/10/post_5db0c85e0ca9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12" y="4105432"/>
            <a:ext cx="3052088" cy="2193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52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My Town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Our tasks:</a:t>
            </a:r>
          </a:p>
          <a:p>
            <a:r>
              <a:rPr lang="en-US" sz="3200" b="1" dirty="0"/>
              <a:t>To practice our speech</a:t>
            </a:r>
          </a:p>
          <a:p>
            <a:r>
              <a:rPr lang="en-US" sz="3200" b="1" dirty="0"/>
              <a:t>To read the text about our town</a:t>
            </a:r>
          </a:p>
          <a:p>
            <a:r>
              <a:rPr lang="en-US" sz="3200" b="1" dirty="0"/>
              <a:t>To listen to the audio </a:t>
            </a:r>
          </a:p>
          <a:p>
            <a:r>
              <a:rPr lang="en-US" sz="3200" b="1" dirty="0"/>
              <a:t>To name 5 reasons to visit </a:t>
            </a:r>
            <a:r>
              <a:rPr lang="en-US" sz="3200" b="1" dirty="0" err="1"/>
              <a:t>Volkovysk</a:t>
            </a:r>
            <a:endParaRPr lang="ru-RU" sz="3200" b="1" dirty="0"/>
          </a:p>
        </p:txBody>
      </p:sp>
      <p:pic>
        <p:nvPicPr>
          <p:cNvPr id="4" name="Рисунок 3" descr="IMG_20161209_112034.jpg">
            <a:extLst>
              <a:ext uri="{FF2B5EF4-FFF2-40B4-BE49-F238E27FC236}">
                <a16:creationId xmlns:a16="http://schemas.microsoft.com/office/drawing/2014/main" id="{6D508B00-6EAF-4270-9302-0262A1F387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8330" y="187037"/>
            <a:ext cx="4322618" cy="3241963"/>
          </a:xfrm>
          <a:prstGeom prst="rect">
            <a:avLst/>
          </a:prstGeom>
        </p:spPr>
      </p:pic>
      <p:pic>
        <p:nvPicPr>
          <p:cNvPr id="2050" name="Picture 2" descr="Волковыск.">
            <a:extLst>
              <a:ext uri="{FF2B5EF4-FFF2-40B4-BE49-F238E27FC236}">
                <a16:creationId xmlns:a16="http://schemas.microsoft.com/office/drawing/2014/main" id="{E5AF89E4-F11E-41B3-8209-6A5E0271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2" y="187037"/>
            <a:ext cx="2692942" cy="14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7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Phonetic Drill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more we read, the more we know, </a:t>
            </a:r>
          </a:p>
          <a:p>
            <a:r>
              <a:rPr lang="en-US" sz="3200" dirty="0"/>
              <a:t>The more we know, the more we forget, </a:t>
            </a:r>
          </a:p>
          <a:p>
            <a:r>
              <a:rPr lang="en-US" sz="3200" dirty="0"/>
              <a:t>The more we forget, the less we know, </a:t>
            </a:r>
          </a:p>
          <a:p>
            <a:r>
              <a:rPr lang="en-US" sz="3200" dirty="0"/>
              <a:t>The less we know, the less we forget,</a:t>
            </a:r>
          </a:p>
          <a:p>
            <a:r>
              <a:rPr lang="en-US" sz="3200" dirty="0"/>
              <a:t> The less we forget, the more we know, </a:t>
            </a:r>
          </a:p>
          <a:p>
            <a:r>
              <a:rPr lang="en-US" sz="3200" dirty="0"/>
              <a:t>Why study? </a:t>
            </a:r>
            <a:endParaRPr lang="ru-RU" sz="3200" dirty="0"/>
          </a:p>
        </p:txBody>
      </p:sp>
      <p:pic>
        <p:nvPicPr>
          <p:cNvPr id="4" name="Рисунок 3" descr="IMG_20161209_113052.jpg">
            <a:extLst>
              <a:ext uri="{FF2B5EF4-FFF2-40B4-BE49-F238E27FC236}">
                <a16:creationId xmlns:a16="http://schemas.microsoft.com/office/drawing/2014/main" id="{28B93902-B081-4AB6-BBCF-141D86C1AB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9723" y="65782"/>
            <a:ext cx="3746269" cy="28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2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836" y="478535"/>
            <a:ext cx="8596668" cy="1320800"/>
          </a:xfrm>
        </p:spPr>
        <p:txBody>
          <a:bodyPr/>
          <a:lstStyle/>
          <a:p>
            <a:r>
              <a:rPr lang="en-US" dirty="0"/>
              <a:t>Reading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IMG_20161209_111640.jpg">
            <a:extLst>
              <a:ext uri="{FF2B5EF4-FFF2-40B4-BE49-F238E27FC236}">
                <a16:creationId xmlns:a16="http://schemas.microsoft.com/office/drawing/2014/main" id="{99CF9714-6209-47DF-AC8E-3E6FDBBE82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7444" y="75739"/>
            <a:ext cx="3670001" cy="2752501"/>
          </a:xfrm>
          <a:prstGeom prst="rect">
            <a:avLst/>
          </a:prstGeom>
        </p:spPr>
      </p:pic>
      <p:pic>
        <p:nvPicPr>
          <p:cNvPr id="8" name="image1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576" y="2145808"/>
            <a:ext cx="7440111" cy="4281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174274" y="3892731"/>
            <a:ext cx="220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Volkovysk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6285" y="2312125"/>
            <a:ext cx="1358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history 1005</a:t>
            </a:r>
            <a:endParaRPr lang="ru-RU" b="1" dirty="0"/>
          </a:p>
          <a:p>
            <a:r>
              <a:rPr lang="en-US" dirty="0"/>
              <a:t>Swedish hill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781836" y="3477232"/>
            <a:ext cx="1451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buildings school college+ music school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306285" y="4949598"/>
            <a:ext cx="1567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town hall</a:t>
            </a:r>
            <a:endParaRPr lang="ru-RU" dirty="0"/>
          </a:p>
          <a:p>
            <a:r>
              <a:rPr lang="en-US" b="1" dirty="0"/>
              <a:t>cinema</a:t>
            </a:r>
            <a:endParaRPr lang="ru-RU" b="1" dirty="0"/>
          </a:p>
          <a:p>
            <a:r>
              <a:rPr lang="en-US" dirty="0"/>
              <a:t>museum</a:t>
            </a:r>
            <a:endParaRPr lang="ru-RU" dirty="0"/>
          </a:p>
          <a:p>
            <a:r>
              <a:rPr lang="en-US" dirty="0"/>
              <a:t>supermarkets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878285" y="2207976"/>
            <a:ext cx="1295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hospital </a:t>
            </a:r>
            <a:endParaRPr lang="ru-RU" dirty="0"/>
          </a:p>
          <a:p>
            <a:r>
              <a:rPr lang="en-US" dirty="0"/>
              <a:t>churches</a:t>
            </a:r>
            <a:endParaRPr lang="ru-RU" dirty="0"/>
          </a:p>
          <a:p>
            <a:r>
              <a:rPr lang="en-US" b="1" dirty="0"/>
              <a:t>library</a:t>
            </a:r>
            <a:endParaRPr lang="ru-RU" b="1" dirty="0"/>
          </a:p>
          <a:p>
            <a:r>
              <a:rPr lang="en-US" dirty="0"/>
              <a:t>plants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577878" y="3550749"/>
            <a:ext cx="1957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people hospitable</a:t>
            </a:r>
            <a:endParaRPr lang="ru-RU" dirty="0"/>
          </a:p>
          <a:p>
            <a:r>
              <a:rPr lang="en-US" dirty="0"/>
              <a:t>hardworking friendly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930536" y="5013213"/>
            <a:ext cx="139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nature picturesque wonderful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9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48B99-2F0B-4A27-9F7B-ABD55D7D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Listening</a:t>
            </a:r>
            <a:br>
              <a:rPr lang="en-US" sz="5400" b="1" dirty="0"/>
            </a:br>
            <a:r>
              <a:rPr lang="en-US" sz="3200" dirty="0"/>
              <a:t>FIVE REASONS TO VISIT VOLKOVYSK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New words</a:t>
            </a:r>
            <a:br>
              <a:rPr lang="en-US" sz="3200" dirty="0"/>
            </a:br>
            <a:r>
              <a:rPr lang="en-US" sz="3200" dirty="0"/>
              <a:t>beast (a wild animal)</a:t>
            </a:r>
            <a:br>
              <a:rPr lang="en-US" sz="3200" dirty="0"/>
            </a:br>
            <a:endParaRPr lang="ru-BY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F2E5E-F7AF-493B-9DD5-C1909EB60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68" y="2367627"/>
            <a:ext cx="9181561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1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ru-RU" dirty="0"/>
              <a:t>2.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ru-RU" dirty="0"/>
              <a:t>3.</a:t>
            </a:r>
            <a:r>
              <a:rPr lang="en-US" dirty="0"/>
              <a:t>             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bulk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shafts- насыпные валы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quarries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-карьеры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ru-RU" dirty="0"/>
              <a:t>4.</a:t>
            </a:r>
            <a:r>
              <a:rPr lang="en-US" dirty="0"/>
              <a:t>                           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ru-RU" dirty="0"/>
              <a:t>5.</a:t>
            </a:r>
            <a:endParaRPr lang="ru-BY" dirty="0"/>
          </a:p>
        </p:txBody>
      </p:sp>
      <p:pic>
        <p:nvPicPr>
          <p:cNvPr id="14" name="speaker1">
            <a:hlinkClick r:id="" action="ppaction://media"/>
            <a:extLst>
              <a:ext uri="{FF2B5EF4-FFF2-40B4-BE49-F238E27FC236}">
                <a16:creationId xmlns:a16="http://schemas.microsoft.com/office/drawing/2014/main" id="{EC133302-47F8-46A9-B9F2-AF7D17DDF9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73466" y="2367627"/>
            <a:ext cx="609600" cy="609600"/>
          </a:xfrm>
          <a:prstGeom prst="rect">
            <a:avLst/>
          </a:prstGeom>
        </p:spPr>
      </p:pic>
      <p:pic>
        <p:nvPicPr>
          <p:cNvPr id="15" name="speaker2">
            <a:hlinkClick r:id="" action="ppaction://media"/>
            <a:extLst>
              <a:ext uri="{FF2B5EF4-FFF2-40B4-BE49-F238E27FC236}">
                <a16:creationId xmlns:a16="http://schemas.microsoft.com/office/drawing/2014/main" id="{030B41FC-C926-4EBE-82A5-AA4C7F081F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1027" y="2893363"/>
            <a:ext cx="609600" cy="609600"/>
          </a:xfrm>
          <a:prstGeom prst="rect">
            <a:avLst/>
          </a:prstGeom>
        </p:spPr>
      </p:pic>
      <p:pic>
        <p:nvPicPr>
          <p:cNvPr id="16" name="speaker3">
            <a:hlinkClick r:id="" action="ppaction://media"/>
            <a:extLst>
              <a:ext uri="{FF2B5EF4-FFF2-40B4-BE49-F238E27FC236}">
                <a16:creationId xmlns:a16="http://schemas.microsoft.com/office/drawing/2014/main" id="{DD4CA8E2-0CD4-464D-A11C-6A3AFB477D4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1027" y="3360580"/>
            <a:ext cx="609600" cy="609600"/>
          </a:xfrm>
          <a:prstGeom prst="rect">
            <a:avLst/>
          </a:prstGeom>
        </p:spPr>
      </p:pic>
      <p:pic>
        <p:nvPicPr>
          <p:cNvPr id="17" name="speaker4">
            <a:hlinkClick r:id="" action="ppaction://media"/>
            <a:extLst>
              <a:ext uri="{FF2B5EF4-FFF2-40B4-BE49-F238E27FC236}">
                <a16:creationId xmlns:a16="http://schemas.microsoft.com/office/drawing/2014/main" id="{03CA0FD0-B493-469E-B1C4-382E9DAC6E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1027" y="3776216"/>
            <a:ext cx="609600" cy="609600"/>
          </a:xfrm>
          <a:prstGeom prst="rect">
            <a:avLst/>
          </a:prstGeom>
        </p:spPr>
      </p:pic>
      <p:pic>
        <p:nvPicPr>
          <p:cNvPr id="18" name="speaker5">
            <a:hlinkClick r:id="" action="ppaction://media"/>
            <a:extLst>
              <a:ext uri="{FF2B5EF4-FFF2-40B4-BE49-F238E27FC236}">
                <a16:creationId xmlns:a16="http://schemas.microsoft.com/office/drawing/2014/main" id="{9C5C1181-F5C6-4C1F-A9F3-FD5D184449C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73466" y="4299189"/>
            <a:ext cx="609600" cy="609600"/>
          </a:xfrm>
          <a:prstGeom prst="rect">
            <a:avLst/>
          </a:prstGeom>
        </p:spPr>
      </p:pic>
      <p:pic>
        <p:nvPicPr>
          <p:cNvPr id="3074" name="Picture 2" descr="Белорусские &amp;quot;Мальдивы&amp;quot; под Волковыском #unitours #юнитурс.">
            <a:extLst>
              <a:ext uri="{FF2B5EF4-FFF2-40B4-BE49-F238E27FC236}">
                <a16:creationId xmlns:a16="http://schemas.microsoft.com/office/drawing/2014/main" id="{E46ED9B6-705A-48F0-9565-27C6ECE6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52" y="284073"/>
            <a:ext cx="3344486" cy="197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1" descr="https://www.sb.by/upload/iblock/98b/98bbbedc62b698c35b2a8189ef5c62fc.jpg">
            <a:extLst>
              <a:ext uri="{FF2B5EF4-FFF2-40B4-BE49-F238E27FC236}">
                <a16:creationId xmlns:a16="http://schemas.microsoft.com/office/drawing/2014/main" id="{9E8BF3B8-657A-4EC1-BAA7-65BA13A5E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" y="211801"/>
            <a:ext cx="1960129" cy="125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8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2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0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4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64F7C5-79A0-4500-B33A-EC67B71DB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27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9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3E378-A409-4190-8E2D-D0AD7DF7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Refletion</a:t>
            </a:r>
            <a:br>
              <a:rPr lang="en-US" dirty="0"/>
            </a:br>
            <a:endParaRPr lang="ru-BY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AFD9BF-6761-4A92-A304-8B19AD682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50" y="2160588"/>
            <a:ext cx="7724137" cy="3881437"/>
          </a:xfrm>
        </p:spPr>
      </p:pic>
    </p:spTree>
    <p:extLst>
      <p:ext uri="{BB962C8B-B14F-4D97-AF65-F5344CB8AC3E}">
        <p14:creationId xmlns:p14="http://schemas.microsoft.com/office/powerpoint/2010/main" val="272598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Hometask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advice a British visitor</a:t>
            </a: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visit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Volkovysk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give your reasons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8147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1228</TotalTime>
  <Words>169</Words>
  <Application>Microsoft Office PowerPoint</Application>
  <PresentationFormat>Широкоэкранный</PresentationFormat>
  <Paragraphs>41</Paragraphs>
  <Slides>8</Slides>
  <Notes>2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My Town</vt:lpstr>
      <vt:lpstr>Phonetic Drill</vt:lpstr>
      <vt:lpstr>Reading</vt:lpstr>
      <vt:lpstr>Listening FIVE REASONS TO VISIT VOLKOVYSK  New words beast (a wild animal) </vt:lpstr>
      <vt:lpstr>Презентация PowerPoint</vt:lpstr>
      <vt:lpstr>Refletion </vt:lpstr>
      <vt:lpstr>Hometask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semionchik.a.g@gmail.com</cp:lastModifiedBy>
  <cp:revision>11</cp:revision>
  <dcterms:created xsi:type="dcterms:W3CDTF">2022-05-06T18:11:55Z</dcterms:created>
  <dcterms:modified xsi:type="dcterms:W3CDTF">2023-02-14T21:39:51Z</dcterms:modified>
</cp:coreProperties>
</file>