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74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EA97-538D-49E9-881F-646030F96A0F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127A-B53C-4E1E-A4FC-4294BE7A4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67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EA97-538D-49E9-881F-646030F96A0F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127A-B53C-4E1E-A4FC-4294BE7A4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11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EA97-538D-49E9-881F-646030F96A0F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127A-B53C-4E1E-A4FC-4294BE7A4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4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EA97-538D-49E9-881F-646030F96A0F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127A-B53C-4E1E-A4FC-4294BE7A4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37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EA97-538D-49E9-881F-646030F96A0F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127A-B53C-4E1E-A4FC-4294BE7A4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615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EA97-538D-49E9-881F-646030F96A0F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127A-B53C-4E1E-A4FC-4294BE7A4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12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EA97-538D-49E9-881F-646030F96A0F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127A-B53C-4E1E-A4FC-4294BE7A4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EA97-538D-49E9-881F-646030F96A0F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127A-B53C-4E1E-A4FC-4294BE7A4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3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EA97-538D-49E9-881F-646030F96A0F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127A-B53C-4E1E-A4FC-4294BE7A4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68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EA97-538D-49E9-881F-646030F96A0F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127A-B53C-4E1E-A4FC-4294BE7A4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93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EA97-538D-49E9-881F-646030F96A0F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127A-B53C-4E1E-A4FC-4294BE7A4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01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3EA97-538D-49E9-881F-646030F96A0F}" type="datetimeFigureOut">
              <a:rPr lang="ru-RU" smtClean="0"/>
              <a:t>07.06.2025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0127A-B53C-4E1E-A4FC-4294BE7A4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43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2856" y="5446643"/>
            <a:ext cx="648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школа № 3 г. Волковыска»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79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ЭТО…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чреждение с многолетней историей</a:t>
            </a:r>
          </a:p>
          <a:p>
            <a:pPr marL="0" indent="0">
              <a:buNone/>
            </a:pP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98" y="365125"/>
            <a:ext cx="3747715" cy="2810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2" y="2433299"/>
            <a:ext cx="3731545" cy="2798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859" y="3175911"/>
            <a:ext cx="3874936" cy="2906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259" y="3853663"/>
            <a:ext cx="3675454" cy="275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62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" y="279402"/>
            <a:ext cx="11778531" cy="639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08" y="521543"/>
            <a:ext cx="9490233" cy="567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52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323" y="989973"/>
            <a:ext cx="8341955" cy="5659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42" y="127221"/>
            <a:ext cx="2528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«Инноватор» - группа опытных наставников,  которые готовы оказать помощь педагогам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318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пытные педагоги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1237"/>
            <a:ext cx="4922282" cy="3427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482" y="3152884"/>
            <a:ext cx="4791904" cy="35905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00" y="365125"/>
            <a:ext cx="3864968" cy="289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6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1676" y="-155783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нтересная жизнь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64" y="4076568"/>
            <a:ext cx="3247280" cy="24354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984" y="535043"/>
            <a:ext cx="3561760" cy="2671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699" y="3792976"/>
            <a:ext cx="3627434" cy="27190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061" y="1259703"/>
            <a:ext cx="3170195" cy="2377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332" y="3376281"/>
            <a:ext cx="3390403" cy="25428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3467" y="1094545"/>
            <a:ext cx="2311474" cy="308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2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ечные открытия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481" y="1587061"/>
            <a:ext cx="3751537" cy="2813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081" y="105104"/>
            <a:ext cx="3589063" cy="2691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0" y="1451002"/>
            <a:ext cx="3112595" cy="2334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011" y="3394840"/>
            <a:ext cx="3729202" cy="27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2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6003" y="1431985"/>
            <a:ext cx="10515600" cy="230325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ты полон идей,креативен…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ты в душе учитель…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ты хочешь быть в вечном поиске – мы ждем тебя!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5088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42</Words>
  <Application>Microsoft Office PowerPoint</Application>
  <PresentationFormat>Произвольный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ЭТО…</vt:lpstr>
      <vt:lpstr>Презентация PowerPoint</vt:lpstr>
      <vt:lpstr>Презентация PowerPoint</vt:lpstr>
      <vt:lpstr>Презентация PowerPoint</vt:lpstr>
      <vt:lpstr>опытные педагоги</vt:lpstr>
      <vt:lpstr>интересная жизнь</vt:lpstr>
      <vt:lpstr>вечные открытия</vt:lpstr>
      <vt:lpstr>Если ты полон идей,креативен… если ты в душе учитель… если ты хочешь быть в вечном поиске – мы ждем тебя!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zauch</cp:lastModifiedBy>
  <cp:revision>6</cp:revision>
  <dcterms:created xsi:type="dcterms:W3CDTF">2025-06-07T05:06:41Z</dcterms:created>
  <dcterms:modified xsi:type="dcterms:W3CDTF">2025-06-07T07:06:56Z</dcterms:modified>
</cp:coreProperties>
</file>