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D30F7-2EE9-49C1-8DD2-E9BE4534456F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E2B78-92D7-44D7-8793-531B72D0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38166_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Жизнь – бесценный дар, потому что она является единственной для человека возможностью выразить себя в различных видах деятельности…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625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63227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Жизнь длиться лишь мгновение; сама по себе она – ничто; ценность её зависит от того, что удалось сделать…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_1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«Жизнь по природе своей диалогична, жить – значит участвовать в диалоге, вопрошать, ответствовать, соглашаться…в этом человек участвует весь, и всей своей жизнью: глазами, губами, руками, душой, всем телом, поступками»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М.М. Бахтин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 рождении в человеке заложен огромный потенциал жизненных сил, здоровье, возможность получить знания, образование и профессию. Люди часто растрачивают всё это впустую.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is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Таким образом, жизнь человека во всей Вселенной это бесценный Дар, который полностью подчиняется жизненным процессам Мироздания. От того, как вы мыслите, зависит, вписываетесь вы в эти процессы или нет, станет для вас Жизнь этим бесценным Даром, или будет бесконечной мукой…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_14877674021487767849_tumb_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261" y="0"/>
            <a:ext cx="9207261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09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Жизнь – это бесценный дар, который даётся нам один единственный раз. И слава Богу.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Мулей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Эрленд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Лу)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cf1b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 advClick="0" advTm="7000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697078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«Самое дорогое у человека – это жизнь. Она даётся ему один раз, и прожить её надо так, чтобы не было мучительно больно за бесцельно прожитые годы, чтобы не жег позор подленькое и мелочное прошлое…»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Николай Островский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Время нашей земной жизни бесценно: в это время мы решаем нашу вечную участь.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Игнатий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Брянчанино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37496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45024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Жизнь драгоценна, не растрачивай её впустую – делай только то, что достойно твоего внимания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25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Каждое мгновение у нас есть возможность посмотреть вокруг себя и увидеть чудеса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жизни…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oop-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каждым вдохом мы имеем возможность быть благодарными за нашу жизнь…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581865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зависимости от того, насколько содержателен внутренний мир человека, каково его отношение к себе и окружающим, настолько раскрывается для него мир внешний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</TotalTime>
  <Words>300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Жизнь – это бесценный дар, который даётся нам один единственный раз. И слава Богу. Мулей (Эрленд Лу)</vt:lpstr>
      <vt:lpstr>Слайд 3</vt:lpstr>
      <vt:lpstr>«Самое дорогое у человека – это жизнь. Она даётся ему один раз, и прожить её надо так, чтобы не было мучительно больно за бесцельно прожитые годы, чтобы не жег позор подленькое и мелочное прошлое…» Николай Островский</vt:lpstr>
      <vt:lpstr>Время нашей земной жизни бесценно: в это время мы решаем нашу вечную участь.                           Игнатий Брянчанино</vt:lpstr>
      <vt:lpstr>Жизнь драгоценна, не растрачивай её впустую – делай только то, что достойно твоего внимания</vt:lpstr>
      <vt:lpstr>Каждое мгновение у нас есть возможность посмотреть вокруг себя и увидеть чудеса жизни…</vt:lpstr>
      <vt:lpstr>С каждым вдохом мы имеем возможность быть благодарными за нашу жизнь…</vt:lpstr>
      <vt:lpstr>В зависимости от того, насколько содержателен внутренний мир человека, каково его отношение к себе и окружающим, настолько раскрывается для него мир внешний…</vt:lpstr>
      <vt:lpstr>Жизнь – бесценный дар, потому что она является единственной для человека возможностью выразить себя в различных видах деятельности…</vt:lpstr>
      <vt:lpstr>Жизнь длиться лишь мгновение; сама по себе она – ничто; ценность её зависит от того, что удалось сделать…</vt:lpstr>
      <vt:lpstr>«Жизнь по природе своей диалогична, жить – значит участвовать в диалоге, вопрошать, ответствовать, соглашаться…в этом человек участвует весь, и всей своей жизнью: глазами, губами, руками, душой, всем телом, поступками» М.М. Бахтин</vt:lpstr>
      <vt:lpstr>При рождении в человеке заложен огромный потенциал жизненных сил, здоровье, возможность получить знания, образование и профессию. Люди часто растрачивают всё это впустую.</vt:lpstr>
      <vt:lpstr>Таким образом, жизнь человека во всей Вселенной это бесценный Дар, который полностью подчиняется жизненным процессам Мироздания. От того, как вы мыслите, зависит, вписываетесь вы в эти процессы или нет, станет для вас Жизнь этим бесценным Даром, или будет бесконечной мукой…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2017-09-26T05:29:55Z</dcterms:created>
  <dcterms:modified xsi:type="dcterms:W3CDTF">2017-09-27T06:13:17Z</dcterms:modified>
</cp:coreProperties>
</file>